
<file path=[Content_Types].xml><?xml version="1.0" encoding="utf-8"?>
<Types xmlns="http://schemas.openxmlformats.org/package/2006/content-types">
  <Default Extension="bin" ContentType="audio/unknown"/>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9"/>
  </p:notesMasterIdLst>
  <p:sldIdLst>
    <p:sldId id="256" r:id="rId2"/>
    <p:sldId id="536" r:id="rId3"/>
    <p:sldId id="257" r:id="rId4"/>
    <p:sldId id="258" r:id="rId5"/>
    <p:sldId id="590" r:id="rId6"/>
    <p:sldId id="608" r:id="rId7"/>
    <p:sldId id="613" r:id="rId8"/>
    <p:sldId id="614" r:id="rId9"/>
    <p:sldId id="693" r:id="rId10"/>
    <p:sldId id="691" r:id="rId11"/>
    <p:sldId id="692" r:id="rId12"/>
    <p:sldId id="833" r:id="rId13"/>
    <p:sldId id="834" r:id="rId14"/>
    <p:sldId id="835" r:id="rId15"/>
    <p:sldId id="284" r:id="rId16"/>
    <p:sldId id="646" r:id="rId17"/>
    <p:sldId id="694" r:id="rId18"/>
    <p:sldId id="695" r:id="rId19"/>
    <p:sldId id="777" r:id="rId20"/>
    <p:sldId id="792" r:id="rId21"/>
    <p:sldId id="796" r:id="rId22"/>
    <p:sldId id="799" r:id="rId23"/>
    <p:sldId id="800" r:id="rId24"/>
    <p:sldId id="797" r:id="rId25"/>
    <p:sldId id="801" r:id="rId26"/>
    <p:sldId id="798" r:id="rId27"/>
    <p:sldId id="793" r:id="rId28"/>
    <p:sldId id="802" r:id="rId29"/>
    <p:sldId id="804" r:id="rId30"/>
    <p:sldId id="803" r:id="rId31"/>
    <p:sldId id="794" r:id="rId32"/>
    <p:sldId id="805" r:id="rId33"/>
    <p:sldId id="795" r:id="rId34"/>
    <p:sldId id="778" r:id="rId35"/>
    <p:sldId id="806" r:id="rId36"/>
    <p:sldId id="809" r:id="rId37"/>
    <p:sldId id="811" r:id="rId38"/>
    <p:sldId id="810" r:id="rId39"/>
    <p:sldId id="807" r:id="rId40"/>
    <p:sldId id="812" r:id="rId41"/>
    <p:sldId id="808" r:id="rId42"/>
    <p:sldId id="779" r:id="rId43"/>
    <p:sldId id="813" r:id="rId44"/>
    <p:sldId id="815" r:id="rId45"/>
    <p:sldId id="814" r:id="rId46"/>
    <p:sldId id="780" r:id="rId47"/>
    <p:sldId id="816" r:id="rId48"/>
    <p:sldId id="781" r:id="rId49"/>
    <p:sldId id="696" r:id="rId50"/>
    <p:sldId id="782" r:id="rId51"/>
    <p:sldId id="817" r:id="rId52"/>
    <p:sldId id="818" r:id="rId53"/>
    <p:sldId id="819" r:id="rId54"/>
    <p:sldId id="820" r:id="rId55"/>
    <p:sldId id="821" r:id="rId56"/>
    <p:sldId id="822" r:id="rId57"/>
    <p:sldId id="823" r:id="rId58"/>
    <p:sldId id="783" r:id="rId59"/>
    <p:sldId id="824" r:id="rId60"/>
    <p:sldId id="825" r:id="rId61"/>
    <p:sldId id="826" r:id="rId62"/>
    <p:sldId id="784" r:id="rId63"/>
    <p:sldId id="827" r:id="rId64"/>
    <p:sldId id="785" r:id="rId65"/>
    <p:sldId id="697" r:id="rId66"/>
    <p:sldId id="786" r:id="rId67"/>
    <p:sldId id="828" r:id="rId68"/>
    <p:sldId id="829" r:id="rId69"/>
    <p:sldId id="830" r:id="rId70"/>
    <p:sldId id="787" r:id="rId71"/>
    <p:sldId id="831" r:id="rId72"/>
    <p:sldId id="788" r:id="rId73"/>
    <p:sldId id="698" r:id="rId74"/>
    <p:sldId id="789" r:id="rId75"/>
    <p:sldId id="832" r:id="rId76"/>
    <p:sldId id="790" r:id="rId77"/>
    <p:sldId id="699" r:id="rId78"/>
    <p:sldId id="791" r:id="rId79"/>
    <p:sldId id="700" r:id="rId80"/>
    <p:sldId id="690" r:id="rId81"/>
    <p:sldId id="843" r:id="rId82"/>
    <p:sldId id="844" r:id="rId83"/>
    <p:sldId id="848" r:id="rId84"/>
    <p:sldId id="853" r:id="rId85"/>
    <p:sldId id="857" r:id="rId86"/>
    <p:sldId id="860" r:id="rId87"/>
    <p:sldId id="861" r:id="rId88"/>
    <p:sldId id="858" r:id="rId89"/>
    <p:sldId id="862" r:id="rId90"/>
    <p:sldId id="859" r:id="rId91"/>
    <p:sldId id="854" r:id="rId92"/>
    <p:sldId id="863" r:id="rId93"/>
    <p:sldId id="864" r:id="rId94"/>
    <p:sldId id="865" r:id="rId95"/>
    <p:sldId id="855" r:id="rId96"/>
    <p:sldId id="866" r:id="rId97"/>
    <p:sldId id="856" r:id="rId98"/>
    <p:sldId id="849" r:id="rId99"/>
    <p:sldId id="867" r:id="rId100"/>
    <p:sldId id="868" r:id="rId101"/>
    <p:sldId id="869" r:id="rId102"/>
    <p:sldId id="870" r:id="rId103"/>
    <p:sldId id="871" r:id="rId104"/>
    <p:sldId id="872" r:id="rId105"/>
    <p:sldId id="873" r:id="rId106"/>
    <p:sldId id="850" r:id="rId107"/>
    <p:sldId id="874" r:id="rId108"/>
    <p:sldId id="876" r:id="rId109"/>
    <p:sldId id="875" r:id="rId110"/>
    <p:sldId id="851" r:id="rId111"/>
    <p:sldId id="877" r:id="rId112"/>
    <p:sldId id="852" r:id="rId113"/>
    <p:sldId id="845" r:id="rId114"/>
    <p:sldId id="607" r:id="rId115"/>
    <p:sldId id="634" r:id="rId116"/>
    <p:sldId id="637" r:id="rId117"/>
    <p:sldId id="681" r:id="rId118"/>
    <p:sldId id="682" r:id="rId119"/>
    <p:sldId id="635" r:id="rId120"/>
    <p:sldId id="636" r:id="rId121"/>
    <p:sldId id="684" r:id="rId122"/>
    <p:sldId id="685" r:id="rId123"/>
    <p:sldId id="644" r:id="rId124"/>
    <p:sldId id="651" r:id="rId125"/>
    <p:sldId id="656" r:id="rId126"/>
    <p:sldId id="295" r:id="rId127"/>
    <p:sldId id="652" r:id="rId128"/>
    <p:sldId id="657" r:id="rId129"/>
    <p:sldId id="665" r:id="rId130"/>
    <p:sldId id="653" r:id="rId131"/>
    <p:sldId id="658" r:id="rId132"/>
    <p:sldId id="546" r:id="rId133"/>
    <p:sldId id="654" r:id="rId134"/>
    <p:sldId id="659" r:id="rId135"/>
    <p:sldId id="666" r:id="rId136"/>
    <p:sldId id="878" r:id="rId137"/>
    <p:sldId id="879" r:id="rId138"/>
    <p:sldId id="880" r:id="rId139"/>
    <p:sldId id="881" r:id="rId140"/>
    <p:sldId id="882" r:id="rId141"/>
    <p:sldId id="532" r:id="rId142"/>
    <p:sldId id="643" r:id="rId143"/>
    <p:sldId id="650" r:id="rId144"/>
    <p:sldId id="846" r:id="rId145"/>
    <p:sldId id="533" r:id="rId146"/>
    <p:sldId id="535" r:id="rId147"/>
    <p:sldId id="883" r:id="rId1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ACE6"/>
    <a:srgbClr val="FF0000"/>
    <a:srgbClr val="FFFF00"/>
    <a:srgbClr val="FF9C8F"/>
    <a:srgbClr val="EE5CC4"/>
    <a:srgbClr val="F490C2"/>
    <a:srgbClr val="F27EB8"/>
    <a:srgbClr val="93E476"/>
    <a:srgbClr val="F5A1CB"/>
    <a:srgbClr val="FEF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88736" autoAdjust="0"/>
  </p:normalViewPr>
  <p:slideViewPr>
    <p:cSldViewPr snapToGrid="0" snapToObjects="1" showGuides="1">
      <p:cViewPr varScale="1">
        <p:scale>
          <a:sx n="26" d="100"/>
          <a:sy n="26" d="100"/>
        </p:scale>
        <p:origin x="1228" y="56"/>
      </p:cViewPr>
      <p:guideLst>
        <p:guide orient="horz" pos="4320"/>
        <p:guide pos="7680"/>
      </p:guideLst>
    </p:cSldViewPr>
  </p:slideViewPr>
  <p:notesTextViewPr>
    <p:cViewPr>
      <p:scale>
        <a:sx n="100" d="100"/>
        <a:sy n="100" d="100"/>
      </p:scale>
      <p:origin x="0" y="0"/>
    </p:cViewPr>
  </p:notesTextViewPr>
  <p:sorterViewPr>
    <p:cViewPr>
      <p:scale>
        <a:sx n="33" d="100"/>
        <a:sy n="33" d="100"/>
      </p:scale>
      <p:origin x="0" y="18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notesMaster" Target="notesMasters/notes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00102281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8231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4860012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4860012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dirty="0">
              <a:latin typeface="Century Gothic"/>
              <a:cs typeface="Century Gothic"/>
            </a:endParaRPr>
          </a:p>
        </p:txBody>
      </p:sp>
    </p:spTree>
    <p:extLst>
      <p:ext uri="{BB962C8B-B14F-4D97-AF65-F5344CB8AC3E}">
        <p14:creationId xmlns:p14="http://schemas.microsoft.com/office/powerpoint/2010/main" val="35713827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42027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dirty="0">
              <a:latin typeface="Century Gothic"/>
              <a:cs typeface="Century Gothic"/>
            </a:endParaRPr>
          </a:p>
        </p:txBody>
      </p:sp>
    </p:spTree>
    <p:extLst>
      <p:ext uri="{BB962C8B-B14F-4D97-AF65-F5344CB8AC3E}">
        <p14:creationId xmlns:p14="http://schemas.microsoft.com/office/powerpoint/2010/main" val="394904688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904688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904688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904688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125300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1382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48600125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806095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138272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78563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138272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785630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dirty="0">
              <a:latin typeface="Century Gothic"/>
              <a:cs typeface="Century Gothic"/>
            </a:endParaRPr>
          </a:p>
        </p:txBody>
      </p:sp>
    </p:spTree>
    <p:extLst>
      <p:ext uri="{BB962C8B-B14F-4D97-AF65-F5344CB8AC3E}">
        <p14:creationId xmlns:p14="http://schemas.microsoft.com/office/powerpoint/2010/main" val="357138272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785630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420278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904688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9046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48600125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626570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338237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338237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338237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338237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9803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486001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4943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486001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0847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4860012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486001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4860012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4860012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dirty="0">
              <a:latin typeface="Century Gothic"/>
              <a:cs typeface="Century Gothic"/>
            </a:endParaRPr>
          </a:p>
        </p:txBody>
      </p:sp>
    </p:spTree>
    <p:extLst>
      <p:ext uri="{BB962C8B-B14F-4D97-AF65-F5344CB8AC3E}">
        <p14:creationId xmlns:p14="http://schemas.microsoft.com/office/powerpoint/2010/main" val="3571382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4860012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1494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4860012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b="0" u="none" dirty="0">
              <a:latin typeface="Century Gothic" panose="020B0502020202020204" pitchFamily="34" charset="0"/>
            </a:endParaRPr>
          </a:p>
        </p:txBody>
      </p:sp>
    </p:spTree>
    <p:extLst>
      <p:ext uri="{BB962C8B-B14F-4D97-AF65-F5344CB8AC3E}">
        <p14:creationId xmlns:p14="http://schemas.microsoft.com/office/powerpoint/2010/main" val="486001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3962400" y="549276"/>
            <a:ext cx="16459200" cy="2286001"/>
          </a:xfrm>
          <a:prstGeom prst="rect">
            <a:avLst/>
          </a:prstGeom>
        </p:spPr>
        <p:txBody>
          <a:bodyPr lIns="91439" tIns="91439" rIns="91439" bIns="91439"/>
          <a:lstStyle>
            <a:lvl1pPr defTabSz="914400">
              <a:defRPr sz="8800">
                <a:latin typeface="Calibri"/>
                <a:ea typeface="Calibri"/>
                <a:cs typeface="Calibri"/>
                <a:sym typeface="Calibri"/>
              </a:defRPr>
            </a:lvl1pPr>
          </a:lstStyle>
          <a:p>
            <a:r>
              <a:t>Title Text</a:t>
            </a:r>
          </a:p>
        </p:txBody>
      </p:sp>
      <p:sp>
        <p:nvSpPr>
          <p:cNvPr id="118" name="Body Level One…"/>
          <p:cNvSpPr txBox="1">
            <a:spLocks noGrp="1"/>
          </p:cNvSpPr>
          <p:nvPr>
            <p:ph type="body" idx="1"/>
          </p:nvPr>
        </p:nvSpPr>
        <p:spPr>
          <a:xfrm>
            <a:off x="3962400" y="3200400"/>
            <a:ext cx="16459200" cy="9051926"/>
          </a:xfrm>
          <a:prstGeom prst="rect">
            <a:avLst/>
          </a:prstGeom>
        </p:spPr>
        <p:txBody>
          <a:bodyPr lIns="91439" tIns="91439" rIns="91439" bIns="91439" anchor="t"/>
          <a:lstStyle>
            <a:lvl1pPr marL="685800" indent="-685800" defTabSz="914400">
              <a:spcBef>
                <a:spcPts val="1500"/>
              </a:spcBef>
              <a:buSzPct val="100000"/>
              <a:buFont typeface="Arial"/>
              <a:defRPr sz="6400">
                <a:latin typeface="Calibri"/>
                <a:ea typeface="Calibri"/>
                <a:cs typeface="Calibri"/>
                <a:sym typeface="Calibri"/>
              </a:defRPr>
            </a:lvl1pPr>
            <a:lvl2pPr marL="1110342" indent="-653142" defTabSz="914400">
              <a:spcBef>
                <a:spcPts val="1500"/>
              </a:spcBef>
              <a:buSzPct val="100000"/>
              <a:buFont typeface="Arial"/>
              <a:buChar char="–"/>
              <a:defRPr sz="6400">
                <a:latin typeface="Calibri"/>
                <a:ea typeface="Calibri"/>
                <a:cs typeface="Calibri"/>
                <a:sym typeface="Calibri"/>
              </a:defRPr>
            </a:lvl2pPr>
            <a:lvl3pPr marL="1524000" indent="-609600" defTabSz="914400">
              <a:spcBef>
                <a:spcPts val="1500"/>
              </a:spcBef>
              <a:buSzPct val="100000"/>
              <a:buFont typeface="Arial"/>
              <a:defRPr sz="6400">
                <a:latin typeface="Calibri"/>
                <a:ea typeface="Calibri"/>
                <a:cs typeface="Calibri"/>
                <a:sym typeface="Calibri"/>
              </a:defRPr>
            </a:lvl3pPr>
            <a:lvl4pPr marL="2103120" indent="-731520" defTabSz="914400">
              <a:spcBef>
                <a:spcPts val="1500"/>
              </a:spcBef>
              <a:buSzPct val="100000"/>
              <a:buFont typeface="Arial"/>
              <a:buChar char="–"/>
              <a:defRPr sz="6400">
                <a:latin typeface="Calibri"/>
                <a:ea typeface="Calibri"/>
                <a:cs typeface="Calibri"/>
                <a:sym typeface="Calibri"/>
              </a:defRPr>
            </a:lvl4pPr>
            <a:lvl5pPr marL="2560320" indent="-731520" defTabSz="914400">
              <a:spcBef>
                <a:spcPts val="1500"/>
              </a:spcBef>
              <a:buSzPct val="100000"/>
              <a:buFont typeface="Arial"/>
              <a:buChar char="»"/>
              <a:defRPr sz="6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9917052" y="12835870"/>
            <a:ext cx="504548" cy="48391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4419600" y="4260850"/>
            <a:ext cx="15544800" cy="2940050"/>
          </a:xfrm>
          <a:prstGeom prst="rect">
            <a:avLst/>
          </a:prstGeom>
        </p:spPr>
        <p:txBody>
          <a:bodyPr lIns="91439" tIns="91439" rIns="91439" bIns="91439"/>
          <a:lstStyle>
            <a:lvl1pPr defTabSz="914400">
              <a:defRPr sz="8800">
                <a:latin typeface="Calibri"/>
                <a:ea typeface="Calibri"/>
                <a:cs typeface="Calibri"/>
                <a:sym typeface="Calibri"/>
              </a:defRPr>
            </a:lvl1pPr>
          </a:lstStyle>
          <a:p>
            <a:r>
              <a:t>Title Text</a:t>
            </a:r>
          </a:p>
        </p:txBody>
      </p:sp>
      <p:sp>
        <p:nvSpPr>
          <p:cNvPr id="127" name="Body Level One…"/>
          <p:cNvSpPr txBox="1">
            <a:spLocks noGrp="1"/>
          </p:cNvSpPr>
          <p:nvPr>
            <p:ph type="body" sz="quarter" idx="1"/>
          </p:nvPr>
        </p:nvSpPr>
        <p:spPr>
          <a:xfrm>
            <a:off x="5791200" y="7772400"/>
            <a:ext cx="12801600" cy="3505200"/>
          </a:xfrm>
          <a:prstGeom prst="rect">
            <a:avLst/>
          </a:prstGeom>
        </p:spPr>
        <p:txBody>
          <a:bodyPr lIns="91439" tIns="91439" rIns="91439" bIns="91439" anchor="t"/>
          <a:lstStyle>
            <a:lvl1pPr marL="0" indent="0" algn="ctr" defTabSz="914400">
              <a:spcBef>
                <a:spcPts val="1500"/>
              </a:spcBef>
              <a:buSzTx/>
              <a:buNone/>
              <a:defRPr sz="6400">
                <a:solidFill>
                  <a:srgbClr val="888888"/>
                </a:solidFill>
                <a:latin typeface="Calibri"/>
                <a:ea typeface="Calibri"/>
                <a:cs typeface="Calibri"/>
                <a:sym typeface="Calibri"/>
              </a:defRPr>
            </a:lvl1pPr>
            <a:lvl2pPr marL="0" indent="457200" algn="ctr" defTabSz="914400">
              <a:spcBef>
                <a:spcPts val="1500"/>
              </a:spcBef>
              <a:buSzTx/>
              <a:buNone/>
              <a:defRPr sz="6400">
                <a:solidFill>
                  <a:srgbClr val="888888"/>
                </a:solidFill>
                <a:latin typeface="Calibri"/>
                <a:ea typeface="Calibri"/>
                <a:cs typeface="Calibri"/>
                <a:sym typeface="Calibri"/>
              </a:defRPr>
            </a:lvl2pPr>
            <a:lvl3pPr marL="0" indent="914400" algn="ctr" defTabSz="914400">
              <a:spcBef>
                <a:spcPts val="1500"/>
              </a:spcBef>
              <a:buSzTx/>
              <a:buNone/>
              <a:defRPr sz="6400">
                <a:solidFill>
                  <a:srgbClr val="888888"/>
                </a:solidFill>
                <a:latin typeface="Calibri"/>
                <a:ea typeface="Calibri"/>
                <a:cs typeface="Calibri"/>
                <a:sym typeface="Calibri"/>
              </a:defRPr>
            </a:lvl3pPr>
            <a:lvl4pPr marL="0" indent="1371600" algn="ctr" defTabSz="914400">
              <a:spcBef>
                <a:spcPts val="1500"/>
              </a:spcBef>
              <a:buSzTx/>
              <a:buNone/>
              <a:defRPr sz="6400">
                <a:solidFill>
                  <a:srgbClr val="888888"/>
                </a:solidFill>
                <a:latin typeface="Calibri"/>
                <a:ea typeface="Calibri"/>
                <a:cs typeface="Calibri"/>
                <a:sym typeface="Calibri"/>
              </a:defRPr>
            </a:lvl4pPr>
            <a:lvl5pPr marL="0" indent="1828800" algn="ctr" defTabSz="914400">
              <a:spcBef>
                <a:spcPts val="1500"/>
              </a:spcBef>
              <a:buSzTx/>
              <a:buNone/>
              <a:defRPr sz="6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9917052" y="12835870"/>
            <a:ext cx="504548" cy="48391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p3"/><Relationship Id="rId7" Type="http://schemas.openxmlformats.org/officeDocument/2006/relationships/image" Target="../media/image1.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4.xml"/><Relationship Id="rId4" Type="http://schemas.openxmlformats.org/officeDocument/2006/relationships/audio" Target="../media/media2.mp3"/><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2.mp3"/><Relationship Id="rId7" Type="http://schemas.openxmlformats.org/officeDocument/2006/relationships/image" Target="../media/image15.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0.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image" Target="../media/image3.png"/><Relationship Id="rId4" Type="http://schemas.openxmlformats.org/officeDocument/2006/relationships/audio" Target="../media/media12.mp3"/><Relationship Id="rId9" Type="http://schemas.openxmlformats.org/officeDocument/2006/relationships/image" Target="../media/image34.png"/></Relationships>
</file>

<file path=ppt/slides/_rels/slide10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slide" Target="slide101.xml"/><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6.png"/><Relationship Id="rId2" Type="http://schemas.openxmlformats.org/officeDocument/2006/relationships/notesSlide" Target="../notesSlides/notesSlide99.xml"/><Relationship Id="rId1" Type="http://schemas.openxmlformats.org/officeDocument/2006/relationships/slideLayout" Target="../slideLayouts/slideLayout14.xml"/><Relationship Id="rId6" Type="http://schemas.openxmlformats.org/officeDocument/2006/relationships/audio" Target="../media/audio1.wav"/><Relationship Id="rId11" Type="http://schemas.openxmlformats.org/officeDocument/2006/relationships/image" Target="../media/image65.png"/><Relationship Id="rId5" Type="http://schemas.openxmlformats.org/officeDocument/2006/relationships/image" Target="../media/image61.jpeg"/><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slide" Target="slide86.xml"/><Relationship Id="rId14" Type="http://schemas.openxmlformats.org/officeDocument/2006/relationships/image" Target="../media/image67.png"/></Relationships>
</file>

<file path=ppt/slides/_rels/slide10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6.png"/><Relationship Id="rId2" Type="http://schemas.openxmlformats.org/officeDocument/2006/relationships/notesSlide" Target="../notesSlides/notesSlide100.xml"/><Relationship Id="rId1" Type="http://schemas.openxmlformats.org/officeDocument/2006/relationships/slideLayout" Target="../slideLayouts/slideLayout14.xml"/><Relationship Id="rId6" Type="http://schemas.openxmlformats.org/officeDocument/2006/relationships/audio" Target="../media/audio1.wav"/><Relationship Id="rId11" Type="http://schemas.openxmlformats.org/officeDocument/2006/relationships/image" Target="../media/image65.png"/><Relationship Id="rId5" Type="http://schemas.openxmlformats.org/officeDocument/2006/relationships/image" Target="../media/image61.jpeg"/><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slide" Target="slide113.xml"/></Relationships>
</file>

<file path=ppt/slides/_rels/slide102.xml.rels><?xml version="1.0" encoding="UTF-8" standalone="yes"?>
<Relationships xmlns="http://schemas.openxmlformats.org/package/2006/relationships"><Relationship Id="rId8" Type="http://schemas.openxmlformats.org/officeDocument/2006/relationships/slide" Target="slide101.xml"/><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notesSlide" Target="../notesSlides/notesSlide101.xml"/><Relationship Id="rId1" Type="http://schemas.openxmlformats.org/officeDocument/2006/relationships/slideLayout" Target="../slideLayouts/slideLayout14.xml"/><Relationship Id="rId6" Type="http://schemas.openxmlformats.org/officeDocument/2006/relationships/audio" Target="../media/audio1.wav"/><Relationship Id="rId11" Type="http://schemas.openxmlformats.org/officeDocument/2006/relationships/image" Target="../media/image64.png"/><Relationship Id="rId5" Type="http://schemas.openxmlformats.org/officeDocument/2006/relationships/image" Target="../media/image61.jpeg"/><Relationship Id="rId10" Type="http://schemas.openxmlformats.org/officeDocument/2006/relationships/slide" Target="slide87.xml"/><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image" Target="../media/image67.png"/></Relationships>
</file>

<file path=ppt/slides/_rels/slide10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notesSlide" Target="../notesSlides/notesSlide102.xml"/><Relationship Id="rId1" Type="http://schemas.openxmlformats.org/officeDocument/2006/relationships/slideLayout" Target="../slideLayouts/slideLayout14.xml"/><Relationship Id="rId6" Type="http://schemas.openxmlformats.org/officeDocument/2006/relationships/audio" Target="../media/audio1.wav"/><Relationship Id="rId11" Type="http://schemas.openxmlformats.org/officeDocument/2006/relationships/slide" Target="slide100.xml"/><Relationship Id="rId5" Type="http://schemas.openxmlformats.org/officeDocument/2006/relationships/image" Target="../media/image61.jpeg"/><Relationship Id="rId15" Type="http://schemas.openxmlformats.org/officeDocument/2006/relationships/image" Target="../media/image67.png"/><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slide" Target="slide88.xml"/><Relationship Id="rId14" Type="http://schemas.openxmlformats.org/officeDocument/2006/relationships/slide" Target="slide104.xml"/></Relationships>
</file>

<file path=ppt/slides/_rels/slide10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notesSlide" Target="../notesSlides/notesSlide103.xml"/><Relationship Id="rId1" Type="http://schemas.openxmlformats.org/officeDocument/2006/relationships/slideLayout" Target="../slideLayouts/slideLayout14.xml"/><Relationship Id="rId6" Type="http://schemas.openxmlformats.org/officeDocument/2006/relationships/audio" Target="../media/audio1.wav"/><Relationship Id="rId11" Type="http://schemas.openxmlformats.org/officeDocument/2006/relationships/slide" Target="slide101.xml"/><Relationship Id="rId5" Type="http://schemas.openxmlformats.org/officeDocument/2006/relationships/image" Target="../media/image61.jpeg"/><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slide" Target="slide89.xml"/><Relationship Id="rId14" Type="http://schemas.openxmlformats.org/officeDocument/2006/relationships/image" Target="../media/image67.png"/></Relationships>
</file>

<file path=ppt/slides/_rels/slide105.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slide" Target="slide102.xml"/><Relationship Id="rId2" Type="http://schemas.openxmlformats.org/officeDocument/2006/relationships/notesSlide" Target="../notesSlides/notesSlide104.xml"/><Relationship Id="rId1" Type="http://schemas.openxmlformats.org/officeDocument/2006/relationships/slideLayout" Target="../slideLayouts/slideLayout14.xml"/><Relationship Id="rId6" Type="http://schemas.openxmlformats.org/officeDocument/2006/relationships/audio" Target="../media/audio1.wav"/><Relationship Id="rId11" Type="http://schemas.openxmlformats.org/officeDocument/2006/relationships/image" Target="../media/image64.png"/><Relationship Id="rId5" Type="http://schemas.openxmlformats.org/officeDocument/2006/relationships/image" Target="../media/image61.jpeg"/><Relationship Id="rId15" Type="http://schemas.openxmlformats.org/officeDocument/2006/relationships/image" Target="../media/image67.png"/><Relationship Id="rId10" Type="http://schemas.openxmlformats.org/officeDocument/2006/relationships/slide" Target="slide90.xml"/><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image" Target="../media/image66.png"/></Relationships>
</file>

<file path=ppt/slides/_rels/slide10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audio" Target="../media/audio1.wav"/><Relationship Id="rId12" Type="http://schemas.openxmlformats.org/officeDocument/2006/relationships/image" Target="../media/image64.png"/><Relationship Id="rId2" Type="http://schemas.openxmlformats.org/officeDocument/2006/relationships/notesSlide" Target="../notesSlides/notesSlide105.xml"/><Relationship Id="rId16" Type="http://schemas.openxmlformats.org/officeDocument/2006/relationships/image" Target="../media/image67.png"/><Relationship Id="rId1" Type="http://schemas.openxmlformats.org/officeDocument/2006/relationships/slideLayout" Target="../slideLayouts/slideLayout14.xml"/><Relationship Id="rId6" Type="http://schemas.openxmlformats.org/officeDocument/2006/relationships/slide" Target="slide99.xml"/><Relationship Id="rId11" Type="http://schemas.openxmlformats.org/officeDocument/2006/relationships/slide" Target="slide91.xml"/><Relationship Id="rId5" Type="http://schemas.openxmlformats.org/officeDocument/2006/relationships/image" Target="../media/image61.jpeg"/><Relationship Id="rId15" Type="http://schemas.openxmlformats.org/officeDocument/2006/relationships/slide" Target="slide109.xml"/><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slide" Target="slide107.xml"/><Relationship Id="rId14" Type="http://schemas.openxmlformats.org/officeDocument/2006/relationships/image" Target="../media/image66.png"/></Relationships>
</file>

<file path=ppt/slides/_rels/slide10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audio" Target="../media/audio1.wav"/><Relationship Id="rId12" Type="http://schemas.openxmlformats.org/officeDocument/2006/relationships/image" Target="../media/image65.png"/><Relationship Id="rId2" Type="http://schemas.openxmlformats.org/officeDocument/2006/relationships/notesSlide" Target="../notesSlides/notesSlide106.xml"/><Relationship Id="rId1" Type="http://schemas.openxmlformats.org/officeDocument/2006/relationships/slideLayout" Target="../slideLayouts/slideLayout14.xml"/><Relationship Id="rId6" Type="http://schemas.openxmlformats.org/officeDocument/2006/relationships/slide" Target="slide100.xml"/><Relationship Id="rId11" Type="http://schemas.openxmlformats.org/officeDocument/2006/relationships/image" Target="../media/image64.png"/><Relationship Id="rId5" Type="http://schemas.openxmlformats.org/officeDocument/2006/relationships/image" Target="../media/image61.jpeg"/><Relationship Id="rId15" Type="http://schemas.openxmlformats.org/officeDocument/2006/relationships/image" Target="../media/image67.png"/><Relationship Id="rId10" Type="http://schemas.openxmlformats.org/officeDocument/2006/relationships/slide" Target="slide92.xml"/><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slide" Target="slide108.xml"/></Relationships>
</file>

<file path=ppt/slides/_rels/slide10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audio" Target="../media/audio1.wav"/><Relationship Id="rId12" Type="http://schemas.openxmlformats.org/officeDocument/2006/relationships/image" Target="../media/image65.png"/><Relationship Id="rId2" Type="http://schemas.openxmlformats.org/officeDocument/2006/relationships/notesSlide" Target="../notesSlides/notesSlide107.xml"/><Relationship Id="rId1" Type="http://schemas.openxmlformats.org/officeDocument/2006/relationships/slideLayout" Target="../slideLayouts/slideLayout14.xml"/><Relationship Id="rId6" Type="http://schemas.openxmlformats.org/officeDocument/2006/relationships/slide" Target="slide101.xml"/><Relationship Id="rId11" Type="http://schemas.openxmlformats.org/officeDocument/2006/relationships/image" Target="../media/image64.png"/><Relationship Id="rId5" Type="http://schemas.openxmlformats.org/officeDocument/2006/relationships/image" Target="../media/image61.jpeg"/><Relationship Id="rId10" Type="http://schemas.openxmlformats.org/officeDocument/2006/relationships/slide" Target="slide93.xml"/><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image" Target="../media/image67.png"/></Relationships>
</file>

<file path=ppt/slides/_rels/slide10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audio" Target="../media/audio1.wav"/><Relationship Id="rId12" Type="http://schemas.openxmlformats.org/officeDocument/2006/relationships/image" Target="../media/image64.png"/><Relationship Id="rId2" Type="http://schemas.openxmlformats.org/officeDocument/2006/relationships/notesSlide" Target="../notesSlides/notesSlide108.xml"/><Relationship Id="rId1" Type="http://schemas.openxmlformats.org/officeDocument/2006/relationships/slideLayout" Target="../slideLayouts/slideLayout14.xml"/><Relationship Id="rId6" Type="http://schemas.openxmlformats.org/officeDocument/2006/relationships/slide" Target="slide102.xml"/><Relationship Id="rId11" Type="http://schemas.openxmlformats.org/officeDocument/2006/relationships/slide" Target="slide94.xml"/><Relationship Id="rId5" Type="http://schemas.openxmlformats.org/officeDocument/2006/relationships/image" Target="../media/image61.jpeg"/><Relationship Id="rId15" Type="http://schemas.openxmlformats.org/officeDocument/2006/relationships/image" Target="../media/image67.png"/><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slide" Target="slide108.xml"/><Relationship Id="rId1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png"/><Relationship Id="rId3" Type="http://schemas.microsoft.com/office/2007/relationships/media" Target="../media/media13.mp3"/><Relationship Id="rId7" Type="http://schemas.openxmlformats.org/officeDocument/2006/relationships/image" Target="../media/image15.jpeg"/><Relationship Id="rId12" Type="http://schemas.openxmlformats.org/officeDocument/2006/relationships/image" Target="../media/image37.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1.xml"/><Relationship Id="rId11" Type="http://schemas.openxmlformats.org/officeDocument/2006/relationships/image" Target="../media/image36.png"/><Relationship Id="rId5" Type="http://schemas.openxmlformats.org/officeDocument/2006/relationships/slideLayout" Target="../slideLayouts/slideLayout14.xml"/><Relationship Id="rId10" Type="http://schemas.openxmlformats.org/officeDocument/2006/relationships/image" Target="../media/image2.png"/><Relationship Id="rId4" Type="http://schemas.openxmlformats.org/officeDocument/2006/relationships/audio" Target="../media/media13.mp3"/><Relationship Id="rId9" Type="http://schemas.openxmlformats.org/officeDocument/2006/relationships/image" Target="../media/image35.jpg"/></Relationships>
</file>

<file path=ppt/slides/_rels/slide11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audio" Target="../media/audio1.wav"/><Relationship Id="rId12" Type="http://schemas.openxmlformats.org/officeDocument/2006/relationships/slide" Target="slide107.xml"/><Relationship Id="rId2" Type="http://schemas.openxmlformats.org/officeDocument/2006/relationships/notesSlide" Target="../notesSlides/notesSlide109.xml"/><Relationship Id="rId16" Type="http://schemas.openxmlformats.org/officeDocument/2006/relationships/image" Target="../media/image67.png"/><Relationship Id="rId1" Type="http://schemas.openxmlformats.org/officeDocument/2006/relationships/slideLayout" Target="../slideLayouts/slideLayout14.xml"/><Relationship Id="rId6" Type="http://schemas.openxmlformats.org/officeDocument/2006/relationships/slide" Target="slide103.xml"/><Relationship Id="rId11" Type="http://schemas.openxmlformats.org/officeDocument/2006/relationships/image" Target="../media/image64.png"/><Relationship Id="rId5" Type="http://schemas.openxmlformats.org/officeDocument/2006/relationships/image" Target="../media/image61.jpeg"/><Relationship Id="rId15" Type="http://schemas.openxmlformats.org/officeDocument/2006/relationships/slide" Target="slide111.xml"/><Relationship Id="rId10" Type="http://schemas.openxmlformats.org/officeDocument/2006/relationships/slide" Target="slide95.xml"/><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image" Target="../media/image66.png"/></Relationships>
</file>

<file path=ppt/slides/_rels/slide11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audio" Target="../media/audio1.wav"/><Relationship Id="rId12" Type="http://schemas.openxmlformats.org/officeDocument/2006/relationships/slide" Target="slide108.xml"/><Relationship Id="rId2" Type="http://schemas.openxmlformats.org/officeDocument/2006/relationships/notesSlide" Target="../notesSlides/notesSlide110.xml"/><Relationship Id="rId1" Type="http://schemas.openxmlformats.org/officeDocument/2006/relationships/slideLayout" Target="../slideLayouts/slideLayout14.xml"/><Relationship Id="rId6" Type="http://schemas.openxmlformats.org/officeDocument/2006/relationships/slide" Target="slide104.xml"/><Relationship Id="rId11" Type="http://schemas.openxmlformats.org/officeDocument/2006/relationships/image" Target="../media/image64.png"/><Relationship Id="rId5" Type="http://schemas.openxmlformats.org/officeDocument/2006/relationships/image" Target="../media/image61.jpeg"/><Relationship Id="rId15" Type="http://schemas.openxmlformats.org/officeDocument/2006/relationships/image" Target="../media/image67.png"/><Relationship Id="rId10" Type="http://schemas.openxmlformats.org/officeDocument/2006/relationships/slide" Target="slide96.xml"/><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image" Target="../media/image66.png"/></Relationships>
</file>

<file path=ppt/slides/_rels/slide11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slide" Target="slide109.xml"/><Relationship Id="rId3" Type="http://schemas.openxmlformats.org/officeDocument/2006/relationships/image" Target="../media/image60.png"/><Relationship Id="rId7" Type="http://schemas.openxmlformats.org/officeDocument/2006/relationships/audio" Target="../media/audio1.wav"/><Relationship Id="rId12" Type="http://schemas.openxmlformats.org/officeDocument/2006/relationships/image" Target="../media/image64.png"/><Relationship Id="rId2" Type="http://schemas.openxmlformats.org/officeDocument/2006/relationships/notesSlide" Target="../notesSlides/notesSlide111.xml"/><Relationship Id="rId16" Type="http://schemas.openxmlformats.org/officeDocument/2006/relationships/image" Target="../media/image67.png"/><Relationship Id="rId1" Type="http://schemas.openxmlformats.org/officeDocument/2006/relationships/slideLayout" Target="../slideLayouts/slideLayout14.xml"/><Relationship Id="rId6" Type="http://schemas.openxmlformats.org/officeDocument/2006/relationships/slide" Target="slide105.xml"/><Relationship Id="rId11" Type="http://schemas.openxmlformats.org/officeDocument/2006/relationships/slide" Target="slide97.xml"/><Relationship Id="rId5" Type="http://schemas.openxmlformats.org/officeDocument/2006/relationships/image" Target="../media/image61.jpeg"/><Relationship Id="rId15" Type="http://schemas.openxmlformats.org/officeDocument/2006/relationships/image" Target="../media/image66.png"/><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slide" Target="slide111.xml"/><Relationship Id="rId14" Type="http://schemas.openxmlformats.org/officeDocument/2006/relationships/image" Target="../media/image65.png"/></Relationships>
</file>

<file path=ppt/slides/_rels/slide11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1.png"/><Relationship Id="rId18" Type="http://schemas.openxmlformats.org/officeDocument/2006/relationships/slide" Target="slide114.xml"/><Relationship Id="rId3" Type="http://schemas.microsoft.com/office/2007/relationships/media" Target="../media/media21.mp3"/><Relationship Id="rId7" Type="http://schemas.openxmlformats.org/officeDocument/2006/relationships/image" Target="../media/image60.png"/><Relationship Id="rId12" Type="http://schemas.openxmlformats.org/officeDocument/2006/relationships/image" Target="../media/image70.png"/><Relationship Id="rId17" Type="http://schemas.openxmlformats.org/officeDocument/2006/relationships/image" Target="../media/image67.png"/><Relationship Id="rId2" Type="http://schemas.openxmlformats.org/officeDocument/2006/relationships/audio" Target="../media/media20.mp3"/><Relationship Id="rId16" Type="http://schemas.openxmlformats.org/officeDocument/2006/relationships/image" Target="../media/image57.png"/><Relationship Id="rId1" Type="http://schemas.microsoft.com/office/2007/relationships/media" Target="../media/media20.mp3"/><Relationship Id="rId6" Type="http://schemas.openxmlformats.org/officeDocument/2006/relationships/notesSlide" Target="../notesSlides/notesSlide112.xml"/><Relationship Id="rId11" Type="http://schemas.openxmlformats.org/officeDocument/2006/relationships/image" Target="../media/image69.png"/><Relationship Id="rId5" Type="http://schemas.openxmlformats.org/officeDocument/2006/relationships/slideLayout" Target="../slideLayouts/slideLayout14.xml"/><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audio" Target="../media/media21.mp3"/><Relationship Id="rId9" Type="http://schemas.openxmlformats.org/officeDocument/2006/relationships/image" Target="../media/image61.jpeg"/><Relationship Id="rId14" Type="http://schemas.openxmlformats.org/officeDocument/2006/relationships/image" Target="../media/image72.gif"/></Relationships>
</file>

<file path=ppt/slides/_rels/slide114.xml.rels><?xml version="1.0" encoding="UTF-8" standalone="yes"?>
<Relationships xmlns="http://schemas.openxmlformats.org/package/2006/relationships"><Relationship Id="rId8" Type="http://schemas.openxmlformats.org/officeDocument/2006/relationships/slide" Target="slide115.xml"/><Relationship Id="rId3" Type="http://schemas.microsoft.com/office/2007/relationships/media" Target="../media/media24.mp3"/><Relationship Id="rId7" Type="http://schemas.openxmlformats.org/officeDocument/2006/relationships/image" Target="../media/image74.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13.xml"/><Relationship Id="rId5" Type="http://schemas.openxmlformats.org/officeDocument/2006/relationships/slideLayout" Target="../slideLayouts/slideLayout13.xml"/><Relationship Id="rId4" Type="http://schemas.openxmlformats.org/officeDocument/2006/relationships/audio" Target="../media/media24.mp3"/><Relationship Id="rId9" Type="http://schemas.openxmlformats.org/officeDocument/2006/relationships/image" Target="../media/image2.png"/></Relationships>
</file>

<file path=ppt/slides/_rels/slide115.xml.rels><?xml version="1.0" encoding="UTF-8" standalone="yes"?>
<Relationships xmlns="http://schemas.openxmlformats.org/package/2006/relationships"><Relationship Id="rId8" Type="http://schemas.openxmlformats.org/officeDocument/2006/relationships/slide" Target="slide117.xml"/><Relationship Id="rId13" Type="http://schemas.openxmlformats.org/officeDocument/2006/relationships/image" Target="../media/image76.png"/><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audio" Target="../media/audio3.bin"/><Relationship Id="rId12" Type="http://schemas.openxmlformats.org/officeDocument/2006/relationships/slide" Target="slide126.xml"/><Relationship Id="rId17" Type="http://schemas.openxmlformats.org/officeDocument/2006/relationships/slide" Target="slide124.xml"/><Relationship Id="rId2" Type="http://schemas.openxmlformats.org/officeDocument/2006/relationships/audio" Target="../media/media3.mp3"/><Relationship Id="rId16" Type="http://schemas.openxmlformats.org/officeDocument/2006/relationships/image" Target="../media/image79.png"/><Relationship Id="rId1" Type="http://schemas.microsoft.com/office/2007/relationships/media" Target="../media/media3.mp3"/><Relationship Id="rId6" Type="http://schemas.openxmlformats.org/officeDocument/2006/relationships/slide" Target="slide116.xml"/><Relationship Id="rId11" Type="http://schemas.openxmlformats.org/officeDocument/2006/relationships/audio" Target="../media/audio5.bin"/><Relationship Id="rId5" Type="http://schemas.openxmlformats.org/officeDocument/2006/relationships/image" Target="../media/image75.jpeg"/><Relationship Id="rId15" Type="http://schemas.openxmlformats.org/officeDocument/2006/relationships/image" Target="../media/image78.jpeg"/><Relationship Id="rId10" Type="http://schemas.openxmlformats.org/officeDocument/2006/relationships/slide" Target="slide118.xml"/><Relationship Id="rId4" Type="http://schemas.openxmlformats.org/officeDocument/2006/relationships/notesSlide" Target="../notesSlides/notesSlide114.xml"/><Relationship Id="rId9" Type="http://schemas.openxmlformats.org/officeDocument/2006/relationships/audio" Target="../media/audio4.bin"/><Relationship Id="rId14" Type="http://schemas.openxmlformats.org/officeDocument/2006/relationships/image" Target="../media/image77.png"/></Relationships>
</file>

<file path=ppt/slides/_rels/slide11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80.png"/><Relationship Id="rId3" Type="http://schemas.microsoft.com/office/2007/relationships/media" Target="../media/media21.mp3"/><Relationship Id="rId7" Type="http://schemas.openxmlformats.org/officeDocument/2006/relationships/image" Target="../media/image75.jpeg"/><Relationship Id="rId12" Type="http://schemas.openxmlformats.org/officeDocument/2006/relationships/slide" Target="slide124.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notesSlide" Target="../notesSlides/notesSlide115.xml"/><Relationship Id="rId11" Type="http://schemas.openxmlformats.org/officeDocument/2006/relationships/image" Target="../media/image79.png"/><Relationship Id="rId5" Type="http://schemas.openxmlformats.org/officeDocument/2006/relationships/slideLayout" Target="../slideLayouts/slideLayout14.xml"/><Relationship Id="rId15" Type="http://schemas.openxmlformats.org/officeDocument/2006/relationships/image" Target="../media/image57.png"/><Relationship Id="rId10" Type="http://schemas.openxmlformats.org/officeDocument/2006/relationships/image" Target="../media/image78.jpeg"/><Relationship Id="rId4" Type="http://schemas.openxmlformats.org/officeDocument/2006/relationships/audio" Target="../media/media21.mp3"/><Relationship Id="rId9" Type="http://schemas.openxmlformats.org/officeDocument/2006/relationships/slide" Target="slide119.xml"/><Relationship Id="rId14" Type="http://schemas.openxmlformats.org/officeDocument/2006/relationships/image" Target="../media/image72.gif"/></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slide" Target="slide115.xml"/><Relationship Id="rId5" Type="http://schemas.openxmlformats.org/officeDocument/2006/relationships/slide" Target="slide146.xml"/><Relationship Id="rId4" Type="http://schemas.openxmlformats.org/officeDocument/2006/relationships/image" Target="../media/image81.pn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slide" Target="slide115.xml"/><Relationship Id="rId5" Type="http://schemas.openxmlformats.org/officeDocument/2006/relationships/slide" Target="slide146.xml"/><Relationship Id="rId4" Type="http://schemas.openxmlformats.org/officeDocument/2006/relationships/image" Target="../media/image81.png"/></Relationships>
</file>

<file path=ppt/slides/_rels/slide119.xml.rels><?xml version="1.0" encoding="UTF-8" standalone="yes"?>
<Relationships xmlns="http://schemas.openxmlformats.org/package/2006/relationships"><Relationship Id="rId8" Type="http://schemas.openxmlformats.org/officeDocument/2006/relationships/audio" Target="../media/audio3.bin"/><Relationship Id="rId13" Type="http://schemas.openxmlformats.org/officeDocument/2006/relationships/slide" Target="slide126.xml"/><Relationship Id="rId3" Type="http://schemas.openxmlformats.org/officeDocument/2006/relationships/slideLayout" Target="../slideLayouts/slideLayout14.xml"/><Relationship Id="rId7" Type="http://schemas.openxmlformats.org/officeDocument/2006/relationships/slide" Target="slide121.xml"/><Relationship Id="rId12" Type="http://schemas.openxmlformats.org/officeDocument/2006/relationships/audio" Target="../media/audio4.bin"/><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2.jpeg"/><Relationship Id="rId11" Type="http://schemas.openxmlformats.org/officeDocument/2006/relationships/slide" Target="slide120.xml"/><Relationship Id="rId5" Type="http://schemas.openxmlformats.org/officeDocument/2006/relationships/image" Target="../media/image75.jpeg"/><Relationship Id="rId15" Type="http://schemas.openxmlformats.org/officeDocument/2006/relationships/image" Target="../media/image2.png"/><Relationship Id="rId10" Type="http://schemas.openxmlformats.org/officeDocument/2006/relationships/audio" Target="../media/audio6.bin"/><Relationship Id="rId4" Type="http://schemas.openxmlformats.org/officeDocument/2006/relationships/notesSlide" Target="../notesSlides/notesSlide116.xml"/><Relationship Id="rId9" Type="http://schemas.openxmlformats.org/officeDocument/2006/relationships/slide" Target="slide122.xml"/><Relationship Id="rId14" Type="http://schemas.openxmlformats.org/officeDocument/2006/relationships/image" Target="../media/image76.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14.mp3"/><Relationship Id="rId7" Type="http://schemas.openxmlformats.org/officeDocument/2006/relationships/image" Target="../media/image15.jpeg"/><Relationship Id="rId12" Type="http://schemas.openxmlformats.org/officeDocument/2006/relationships/image" Target="../media/image40.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2.xml"/><Relationship Id="rId11" Type="http://schemas.openxmlformats.org/officeDocument/2006/relationships/image" Target="../media/image3.png"/><Relationship Id="rId5" Type="http://schemas.openxmlformats.org/officeDocument/2006/relationships/slideLayout" Target="../slideLayouts/slideLayout14.xml"/><Relationship Id="rId10" Type="http://schemas.openxmlformats.org/officeDocument/2006/relationships/image" Target="../media/image39.jpg"/><Relationship Id="rId4" Type="http://schemas.openxmlformats.org/officeDocument/2006/relationships/audio" Target="../media/media14.mp3"/><Relationship Id="rId9" Type="http://schemas.openxmlformats.org/officeDocument/2006/relationships/image" Target="../media/image2.png"/></Relationships>
</file>

<file path=ppt/slides/_rels/slide120.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1.mp3"/><Relationship Id="rId7" Type="http://schemas.openxmlformats.org/officeDocument/2006/relationships/image" Target="../media/image75.jpeg"/><Relationship Id="rId12" Type="http://schemas.openxmlformats.org/officeDocument/2006/relationships/image" Target="../media/image57.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notesSlide" Target="../notesSlides/notesSlide117.xml"/><Relationship Id="rId11" Type="http://schemas.openxmlformats.org/officeDocument/2006/relationships/image" Target="../media/image83.jpeg"/><Relationship Id="rId5" Type="http://schemas.openxmlformats.org/officeDocument/2006/relationships/slideLayout" Target="../slideLayouts/slideLayout14.xml"/><Relationship Id="rId10" Type="http://schemas.openxmlformats.org/officeDocument/2006/relationships/image" Target="../media/image72.gif"/><Relationship Id="rId4" Type="http://schemas.openxmlformats.org/officeDocument/2006/relationships/audio" Target="../media/media21.mp3"/><Relationship Id="rId9" Type="http://schemas.openxmlformats.org/officeDocument/2006/relationships/slide" Target="slide123.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slide" Target="slide119.xml"/><Relationship Id="rId5" Type="http://schemas.openxmlformats.org/officeDocument/2006/relationships/slide" Target="slide146.xml"/><Relationship Id="rId4" Type="http://schemas.openxmlformats.org/officeDocument/2006/relationships/image" Target="../media/image81.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slide" Target="slide119.xml"/><Relationship Id="rId5" Type="http://schemas.openxmlformats.org/officeDocument/2006/relationships/slide" Target="slide146.xml"/><Relationship Id="rId4" Type="http://schemas.openxmlformats.org/officeDocument/2006/relationships/image" Target="../media/image81.png"/></Relationships>
</file>

<file path=ppt/slides/_rels/slide12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6.mp3"/><Relationship Id="rId7" Type="http://schemas.openxmlformats.org/officeDocument/2006/relationships/slide" Target="slide12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4.jpeg"/><Relationship Id="rId5" Type="http://schemas.openxmlformats.org/officeDocument/2006/relationships/slideLayout" Target="../slideLayouts/slideLayout14.xml"/><Relationship Id="rId4" Type="http://schemas.openxmlformats.org/officeDocument/2006/relationships/audio" Target="../media/media26.mp3"/></Relationships>
</file>

<file path=ppt/slides/_rels/slide124.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image" Target="../media/image2.png"/><Relationship Id="rId3" Type="http://schemas.microsoft.com/office/2007/relationships/media" Target="../media/media27.mp3"/><Relationship Id="rId7" Type="http://schemas.openxmlformats.org/officeDocument/2006/relationships/image" Target="../media/image85.jpeg"/><Relationship Id="rId12" Type="http://schemas.openxmlformats.org/officeDocument/2006/relationships/image" Target="../media/image8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18.xml"/><Relationship Id="rId11" Type="http://schemas.openxmlformats.org/officeDocument/2006/relationships/audio" Target="../media/audio8.bin"/><Relationship Id="rId5" Type="http://schemas.openxmlformats.org/officeDocument/2006/relationships/slideLayout" Target="../slideLayouts/slideLayout14.xml"/><Relationship Id="rId10" Type="http://schemas.openxmlformats.org/officeDocument/2006/relationships/slide" Target="slide126.xml"/><Relationship Id="rId4" Type="http://schemas.openxmlformats.org/officeDocument/2006/relationships/audio" Target="../media/media27.mp3"/><Relationship Id="rId9" Type="http://schemas.openxmlformats.org/officeDocument/2006/relationships/audio" Target="../media/audio7.bin"/></Relationships>
</file>

<file path=ppt/slides/_rels/slide12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89.png"/><Relationship Id="rId3" Type="http://schemas.microsoft.com/office/2007/relationships/media" Target="../media/media28.mp3"/><Relationship Id="rId7" Type="http://schemas.openxmlformats.org/officeDocument/2006/relationships/image" Target="../media/image85.jpeg"/><Relationship Id="rId12" Type="http://schemas.openxmlformats.org/officeDocument/2006/relationships/slide" Target="slide124.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notesSlide" Target="../notesSlides/notesSlide119.xml"/><Relationship Id="rId11" Type="http://schemas.openxmlformats.org/officeDocument/2006/relationships/image" Target="../media/image88.png"/><Relationship Id="rId5" Type="http://schemas.openxmlformats.org/officeDocument/2006/relationships/slideLayout" Target="../slideLayouts/slideLayout14.xml"/><Relationship Id="rId15" Type="http://schemas.openxmlformats.org/officeDocument/2006/relationships/image" Target="../media/image16.png"/><Relationship Id="rId10" Type="http://schemas.openxmlformats.org/officeDocument/2006/relationships/image" Target="../media/image87.jpeg"/><Relationship Id="rId4" Type="http://schemas.openxmlformats.org/officeDocument/2006/relationships/audio" Target="../media/media28.mp3"/><Relationship Id="rId9" Type="http://schemas.openxmlformats.org/officeDocument/2006/relationships/slide" Target="slide127.xml"/><Relationship Id="rId14" Type="http://schemas.openxmlformats.org/officeDocument/2006/relationships/image" Target="../media/image72.gif"/></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slide" Target="slide124.xml"/><Relationship Id="rId5" Type="http://schemas.openxmlformats.org/officeDocument/2006/relationships/slide" Target="slide146.xml"/><Relationship Id="rId4" Type="http://schemas.openxmlformats.org/officeDocument/2006/relationships/image" Target="../media/image90.jpeg"/></Relationships>
</file>

<file path=ppt/slides/_rels/slide127.xml.rels><?xml version="1.0" encoding="UTF-8" standalone="yes"?>
<Relationships xmlns="http://schemas.openxmlformats.org/package/2006/relationships"><Relationship Id="rId8" Type="http://schemas.openxmlformats.org/officeDocument/2006/relationships/slide" Target="slide128.xml"/><Relationship Id="rId13" Type="http://schemas.openxmlformats.org/officeDocument/2006/relationships/image" Target="../media/image2.png"/><Relationship Id="rId3" Type="http://schemas.microsoft.com/office/2007/relationships/media" Target="../media/media29.mp3"/><Relationship Id="rId7" Type="http://schemas.openxmlformats.org/officeDocument/2006/relationships/image" Target="../media/image85.jpeg"/><Relationship Id="rId12" Type="http://schemas.openxmlformats.org/officeDocument/2006/relationships/audio" Target="../media/audio8.bin"/><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20.xml"/><Relationship Id="rId11" Type="http://schemas.openxmlformats.org/officeDocument/2006/relationships/audio" Target="../media/audio7.bin"/><Relationship Id="rId5" Type="http://schemas.openxmlformats.org/officeDocument/2006/relationships/slideLayout" Target="../slideLayouts/slideLayout14.xml"/><Relationship Id="rId10" Type="http://schemas.openxmlformats.org/officeDocument/2006/relationships/slide" Target="slide129.xml"/><Relationship Id="rId4" Type="http://schemas.openxmlformats.org/officeDocument/2006/relationships/audio" Target="../media/media29.mp3"/><Relationship Id="rId9" Type="http://schemas.openxmlformats.org/officeDocument/2006/relationships/image" Target="../media/image91.png"/></Relationships>
</file>

<file path=ppt/slides/_rels/slide12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slide" Target="slide124.xml"/><Relationship Id="rId3" Type="http://schemas.microsoft.com/office/2007/relationships/media" Target="../media/media30.mp3"/><Relationship Id="rId7" Type="http://schemas.openxmlformats.org/officeDocument/2006/relationships/image" Target="../media/image85.jpeg"/><Relationship Id="rId12" Type="http://schemas.openxmlformats.org/officeDocument/2006/relationships/image" Target="../media/image9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notesSlide" Target="../notesSlides/notesSlide121.xml"/><Relationship Id="rId11" Type="http://schemas.openxmlformats.org/officeDocument/2006/relationships/image" Target="../media/image87.jpeg"/><Relationship Id="rId5" Type="http://schemas.openxmlformats.org/officeDocument/2006/relationships/slideLayout" Target="../slideLayouts/slideLayout14.xml"/><Relationship Id="rId15" Type="http://schemas.openxmlformats.org/officeDocument/2006/relationships/image" Target="../media/image94.jpeg"/><Relationship Id="rId10" Type="http://schemas.openxmlformats.org/officeDocument/2006/relationships/image" Target="../media/image58.gif"/><Relationship Id="rId4" Type="http://schemas.openxmlformats.org/officeDocument/2006/relationships/audio" Target="../media/media30.mp3"/><Relationship Id="rId9" Type="http://schemas.openxmlformats.org/officeDocument/2006/relationships/slide" Target="slide130.xml"/><Relationship Id="rId14" Type="http://schemas.openxmlformats.org/officeDocument/2006/relationships/image" Target="../media/image93.png"/></Relationships>
</file>

<file path=ppt/slides/_rels/slide1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 Target="slide127.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slide" Target="slide146.xml"/><Relationship Id="rId5" Type="http://schemas.openxmlformats.org/officeDocument/2006/relationships/image" Target="../media/image81.png"/><Relationship Id="rId4" Type="http://schemas.openxmlformats.org/officeDocument/2006/relationships/notesSlide" Target="../notesSlides/notesSlide122.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png"/><Relationship Id="rId3" Type="http://schemas.microsoft.com/office/2007/relationships/media" Target="../media/media15.mp3"/><Relationship Id="rId7" Type="http://schemas.openxmlformats.org/officeDocument/2006/relationships/image" Target="../media/image15.jpeg"/><Relationship Id="rId12" Type="http://schemas.openxmlformats.org/officeDocument/2006/relationships/image" Target="../media/image3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3.xml"/><Relationship Id="rId11" Type="http://schemas.openxmlformats.org/officeDocument/2006/relationships/image" Target="../media/image3.png"/><Relationship Id="rId5" Type="http://schemas.openxmlformats.org/officeDocument/2006/relationships/slideLayout" Target="../slideLayouts/slideLayout14.xml"/><Relationship Id="rId10" Type="http://schemas.openxmlformats.org/officeDocument/2006/relationships/image" Target="../media/image2.png"/><Relationship Id="rId4" Type="http://schemas.openxmlformats.org/officeDocument/2006/relationships/audio" Target="../media/media15.mp3"/><Relationship Id="rId9" Type="http://schemas.openxmlformats.org/officeDocument/2006/relationships/image" Target="../media/image42.png"/></Relationships>
</file>

<file path=ppt/slides/_rels/slide130.xml.rels><?xml version="1.0" encoding="UTF-8" standalone="yes"?>
<Relationships xmlns="http://schemas.openxmlformats.org/package/2006/relationships"><Relationship Id="rId8" Type="http://schemas.openxmlformats.org/officeDocument/2006/relationships/audio" Target="../media/audio7.bin"/><Relationship Id="rId13" Type="http://schemas.openxmlformats.org/officeDocument/2006/relationships/image" Target="../media/image2.png"/><Relationship Id="rId3" Type="http://schemas.microsoft.com/office/2007/relationships/media" Target="../media/media31.mp3"/><Relationship Id="rId7" Type="http://schemas.openxmlformats.org/officeDocument/2006/relationships/slide" Target="slide131.xml"/><Relationship Id="rId12" Type="http://schemas.openxmlformats.org/officeDocument/2006/relationships/image" Target="../media/image9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5.jpeg"/><Relationship Id="rId11" Type="http://schemas.openxmlformats.org/officeDocument/2006/relationships/image" Target="../media/image95.png"/><Relationship Id="rId5" Type="http://schemas.openxmlformats.org/officeDocument/2006/relationships/slideLayout" Target="../slideLayouts/slideLayout14.xml"/><Relationship Id="rId10" Type="http://schemas.openxmlformats.org/officeDocument/2006/relationships/audio" Target="../media/audio8.bin"/><Relationship Id="rId4" Type="http://schemas.openxmlformats.org/officeDocument/2006/relationships/audio" Target="../media/media31.mp3"/><Relationship Id="rId9" Type="http://schemas.openxmlformats.org/officeDocument/2006/relationships/slide" Target="slide132.xml"/></Relationships>
</file>

<file path=ppt/slides/_rels/slide13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98.png"/><Relationship Id="rId3" Type="http://schemas.microsoft.com/office/2007/relationships/media" Target="../media/media32.mp3"/><Relationship Id="rId7" Type="http://schemas.openxmlformats.org/officeDocument/2006/relationships/image" Target="../media/image85.jpeg"/><Relationship Id="rId12" Type="http://schemas.openxmlformats.org/officeDocument/2006/relationships/image" Target="../media/image72.gif"/><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notesSlide" Target="../notesSlides/notesSlide123.xml"/><Relationship Id="rId11" Type="http://schemas.openxmlformats.org/officeDocument/2006/relationships/image" Target="../media/image89.png"/><Relationship Id="rId5" Type="http://schemas.openxmlformats.org/officeDocument/2006/relationships/slideLayout" Target="../slideLayouts/slideLayout14.xml"/><Relationship Id="rId10" Type="http://schemas.openxmlformats.org/officeDocument/2006/relationships/image" Target="../media/image97.jpeg"/><Relationship Id="rId4" Type="http://schemas.openxmlformats.org/officeDocument/2006/relationships/audio" Target="../media/media32.mp3"/><Relationship Id="rId9" Type="http://schemas.openxmlformats.org/officeDocument/2006/relationships/slide" Target="slide133.xml"/></Relationships>
</file>

<file path=ppt/slides/_rels/slide1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 Target="slide130.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slide" Target="slide146.xml"/><Relationship Id="rId5" Type="http://schemas.openxmlformats.org/officeDocument/2006/relationships/image" Target="../media/image90.jpeg"/><Relationship Id="rId4" Type="http://schemas.openxmlformats.org/officeDocument/2006/relationships/notesSlide" Target="../notesSlides/notesSlide124.xml"/></Relationships>
</file>

<file path=ppt/slides/_rels/slide133.xml.rels><?xml version="1.0" encoding="UTF-8" standalone="yes"?>
<Relationships xmlns="http://schemas.openxmlformats.org/package/2006/relationships"><Relationship Id="rId8" Type="http://schemas.openxmlformats.org/officeDocument/2006/relationships/slide" Target="slide134.xml"/><Relationship Id="rId3" Type="http://schemas.microsoft.com/office/2007/relationships/media" Target="../media/media33.mp3"/><Relationship Id="rId7" Type="http://schemas.openxmlformats.org/officeDocument/2006/relationships/slide" Target="slide135.xml"/><Relationship Id="rId12"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5.jpeg"/><Relationship Id="rId11" Type="http://schemas.openxmlformats.org/officeDocument/2006/relationships/audio" Target="../media/audio8.bin"/><Relationship Id="rId5" Type="http://schemas.openxmlformats.org/officeDocument/2006/relationships/slideLayout" Target="../slideLayouts/slideLayout14.xml"/><Relationship Id="rId10" Type="http://schemas.openxmlformats.org/officeDocument/2006/relationships/audio" Target="../media/audio7.bin"/><Relationship Id="rId4" Type="http://schemas.openxmlformats.org/officeDocument/2006/relationships/audio" Target="../media/media33.mp3"/><Relationship Id="rId9" Type="http://schemas.openxmlformats.org/officeDocument/2006/relationships/image" Target="../media/image99.png"/></Relationships>
</file>

<file path=ppt/slides/_rels/slide13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0.png"/><Relationship Id="rId3" Type="http://schemas.microsoft.com/office/2007/relationships/media" Target="../media/media34.mp3"/><Relationship Id="rId7" Type="http://schemas.openxmlformats.org/officeDocument/2006/relationships/image" Target="../media/image85.jpeg"/><Relationship Id="rId12" Type="http://schemas.openxmlformats.org/officeDocument/2006/relationships/image" Target="../media/image72.gif"/><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notesSlide" Target="../notesSlides/notesSlide125.xml"/><Relationship Id="rId11" Type="http://schemas.openxmlformats.org/officeDocument/2006/relationships/image" Target="../media/image89.png"/><Relationship Id="rId5" Type="http://schemas.openxmlformats.org/officeDocument/2006/relationships/slideLayout" Target="../slideLayouts/slideLayout14.xml"/><Relationship Id="rId10" Type="http://schemas.openxmlformats.org/officeDocument/2006/relationships/image" Target="../media/image97.jpeg"/><Relationship Id="rId4" Type="http://schemas.openxmlformats.org/officeDocument/2006/relationships/audio" Target="../media/media34.mp3"/><Relationship Id="rId9" Type="http://schemas.openxmlformats.org/officeDocument/2006/relationships/slide" Target="slide136.xml"/></Relationships>
</file>

<file path=ppt/slides/_rels/slide1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 Target="slide133.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slide" Target="slide146.xml"/><Relationship Id="rId5" Type="http://schemas.openxmlformats.org/officeDocument/2006/relationships/image" Target="../media/image81.png"/><Relationship Id="rId4" Type="http://schemas.openxmlformats.org/officeDocument/2006/relationships/notesSlide" Target="../notesSlides/notesSlide126.xml"/></Relationships>
</file>

<file path=ppt/slides/_rels/slide136.xml.rels><?xml version="1.0" encoding="UTF-8" standalone="yes"?>
<Relationships xmlns="http://schemas.openxmlformats.org/package/2006/relationships"><Relationship Id="rId8" Type="http://schemas.openxmlformats.org/officeDocument/2006/relationships/slide" Target="slide137.xml"/><Relationship Id="rId3" Type="http://schemas.microsoft.com/office/2007/relationships/media" Target="../media/media35.mp3"/><Relationship Id="rId7" Type="http://schemas.openxmlformats.org/officeDocument/2006/relationships/image" Target="../media/image10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27.xml"/><Relationship Id="rId5" Type="http://schemas.openxmlformats.org/officeDocument/2006/relationships/slideLayout" Target="../slideLayouts/slideLayout13.xml"/><Relationship Id="rId4" Type="http://schemas.openxmlformats.org/officeDocument/2006/relationships/audio" Target="../media/media35.mp3"/><Relationship Id="rId9" Type="http://schemas.openxmlformats.org/officeDocument/2006/relationships/image" Target="../media/image2.png"/></Relationships>
</file>

<file path=ppt/slides/_rels/slide137.xml.rels><?xml version="1.0" encoding="UTF-8" standalone="yes"?>
<Relationships xmlns="http://schemas.openxmlformats.org/package/2006/relationships"><Relationship Id="rId13" Type="http://schemas.openxmlformats.org/officeDocument/2006/relationships/image" Target="../media/image105.png"/><Relationship Id="rId18" Type="http://schemas.openxmlformats.org/officeDocument/2006/relationships/image" Target="../media/image110.jpg"/><Relationship Id="rId26" Type="http://schemas.microsoft.com/office/2007/relationships/hdphoto" Target="../media/hdphoto2.wdp"/><Relationship Id="rId21" Type="http://schemas.openxmlformats.org/officeDocument/2006/relationships/image" Target="../media/image111.png"/><Relationship Id="rId34" Type="http://schemas.openxmlformats.org/officeDocument/2006/relationships/image" Target="../media/image117.png"/><Relationship Id="rId7" Type="http://schemas.openxmlformats.org/officeDocument/2006/relationships/image" Target="../media/image101.jpeg"/><Relationship Id="rId12" Type="http://schemas.openxmlformats.org/officeDocument/2006/relationships/image" Target="../media/image104.png"/><Relationship Id="rId17" Type="http://schemas.openxmlformats.org/officeDocument/2006/relationships/image" Target="../media/image109.png"/><Relationship Id="rId25" Type="http://schemas.openxmlformats.org/officeDocument/2006/relationships/image" Target="../media/image114.png"/><Relationship Id="rId33" Type="http://schemas.openxmlformats.org/officeDocument/2006/relationships/audio" Target="../media/audio10.bin"/><Relationship Id="rId2" Type="http://schemas.openxmlformats.org/officeDocument/2006/relationships/audio" Target="../media/media3.mp3"/><Relationship Id="rId16" Type="http://schemas.openxmlformats.org/officeDocument/2006/relationships/image" Target="../media/image108.png"/><Relationship Id="rId20" Type="http://schemas.openxmlformats.org/officeDocument/2006/relationships/image" Target="../media/image39.jpg"/><Relationship Id="rId29" Type="http://schemas.openxmlformats.org/officeDocument/2006/relationships/slide" Target="slide138.xml"/><Relationship Id="rId1" Type="http://schemas.microsoft.com/office/2007/relationships/media" Target="../media/media3.mp3"/><Relationship Id="rId6" Type="http://schemas.openxmlformats.org/officeDocument/2006/relationships/notesSlide" Target="../notesSlides/notesSlide128.xml"/><Relationship Id="rId11" Type="http://schemas.openxmlformats.org/officeDocument/2006/relationships/image" Target="../media/image103.png"/><Relationship Id="rId24" Type="http://schemas.openxmlformats.org/officeDocument/2006/relationships/image" Target="../media/image113.jpeg"/><Relationship Id="rId32" Type="http://schemas.openxmlformats.org/officeDocument/2006/relationships/slide" Target="slide140.xml"/><Relationship Id="rId37" Type="http://schemas.openxmlformats.org/officeDocument/2006/relationships/image" Target="../media/image118.png"/><Relationship Id="rId5" Type="http://schemas.openxmlformats.org/officeDocument/2006/relationships/slideLayout" Target="../slideLayouts/slideLayout14.xml"/><Relationship Id="rId15" Type="http://schemas.openxmlformats.org/officeDocument/2006/relationships/image" Target="../media/image107.png"/><Relationship Id="rId23" Type="http://schemas.microsoft.com/office/2007/relationships/hdphoto" Target="../media/hdphoto1.wdp"/><Relationship Id="rId28" Type="http://schemas.openxmlformats.org/officeDocument/2006/relationships/image" Target="../media/image115.jpeg"/><Relationship Id="rId36" Type="http://schemas.openxmlformats.org/officeDocument/2006/relationships/audio" Target="../media/audio11.bin"/><Relationship Id="rId10" Type="http://schemas.openxmlformats.org/officeDocument/2006/relationships/image" Target="../media/image102.png"/><Relationship Id="rId19" Type="http://schemas.openxmlformats.org/officeDocument/2006/relationships/image" Target="../media/image16.png"/><Relationship Id="rId31" Type="http://schemas.openxmlformats.org/officeDocument/2006/relationships/image" Target="../media/image116.png"/><Relationship Id="rId4" Type="http://schemas.openxmlformats.org/officeDocument/2006/relationships/audio" Target="../media/media36.mp3"/><Relationship Id="rId9" Type="http://schemas.openxmlformats.org/officeDocument/2006/relationships/image" Target="../media/image37.jpg"/><Relationship Id="rId14" Type="http://schemas.openxmlformats.org/officeDocument/2006/relationships/image" Target="../media/image106.png"/><Relationship Id="rId22" Type="http://schemas.openxmlformats.org/officeDocument/2006/relationships/image" Target="../media/image112.png"/><Relationship Id="rId27" Type="http://schemas.microsoft.com/office/2007/relationships/hdphoto" Target="../media/hdphoto3.wdp"/><Relationship Id="rId30" Type="http://schemas.openxmlformats.org/officeDocument/2006/relationships/audio" Target="../media/audio9.bin"/><Relationship Id="rId35" Type="http://schemas.openxmlformats.org/officeDocument/2006/relationships/slide" Target="slide139.xml"/><Relationship Id="rId8" Type="http://schemas.openxmlformats.org/officeDocument/2006/relationships/image" Target="../media/image2.png"/><Relationship Id="rId3" Type="http://schemas.microsoft.com/office/2007/relationships/media" Target="../media/media36.mp3"/></Relationships>
</file>

<file path=ppt/slides/_rels/slide138.xml.rels><?xml version="1.0" encoding="UTF-8" standalone="yes"?>
<Relationships xmlns="http://schemas.openxmlformats.org/package/2006/relationships"><Relationship Id="rId13" Type="http://schemas.openxmlformats.org/officeDocument/2006/relationships/image" Target="../media/image122.png"/><Relationship Id="rId18" Type="http://schemas.openxmlformats.org/officeDocument/2006/relationships/image" Target="../media/image110.jpg"/><Relationship Id="rId26" Type="http://schemas.openxmlformats.org/officeDocument/2006/relationships/image" Target="../media/image131.jpeg"/><Relationship Id="rId3" Type="http://schemas.microsoft.com/office/2007/relationships/media" Target="../media/media37.mp3"/><Relationship Id="rId21" Type="http://schemas.openxmlformats.org/officeDocument/2006/relationships/image" Target="../media/image37.jpg"/><Relationship Id="rId34" Type="http://schemas.openxmlformats.org/officeDocument/2006/relationships/image" Target="../media/image58.gif"/><Relationship Id="rId7" Type="http://schemas.openxmlformats.org/officeDocument/2006/relationships/image" Target="../media/image101.jpeg"/><Relationship Id="rId12" Type="http://schemas.openxmlformats.org/officeDocument/2006/relationships/image" Target="../media/image121.png"/><Relationship Id="rId17" Type="http://schemas.openxmlformats.org/officeDocument/2006/relationships/image" Target="../media/image126.png"/><Relationship Id="rId25" Type="http://schemas.microsoft.com/office/2007/relationships/hdphoto" Target="../media/hdphoto4.wdp"/><Relationship Id="rId33" Type="http://schemas.openxmlformats.org/officeDocument/2006/relationships/image" Target="../media/image116.png"/><Relationship Id="rId2" Type="http://schemas.openxmlformats.org/officeDocument/2006/relationships/audio" Target="../media/media20.mp3"/><Relationship Id="rId16" Type="http://schemas.openxmlformats.org/officeDocument/2006/relationships/image" Target="../media/image125.png"/><Relationship Id="rId20" Type="http://schemas.openxmlformats.org/officeDocument/2006/relationships/image" Target="../media/image39.jpg"/><Relationship Id="rId29" Type="http://schemas.microsoft.com/office/2007/relationships/hdphoto" Target="../media/hdphoto5.wdp"/><Relationship Id="rId1" Type="http://schemas.microsoft.com/office/2007/relationships/media" Target="../media/media20.mp3"/><Relationship Id="rId6" Type="http://schemas.openxmlformats.org/officeDocument/2006/relationships/notesSlide" Target="../notesSlides/notesSlide129.xml"/><Relationship Id="rId11" Type="http://schemas.openxmlformats.org/officeDocument/2006/relationships/image" Target="../media/image120.png"/><Relationship Id="rId24" Type="http://schemas.openxmlformats.org/officeDocument/2006/relationships/image" Target="../media/image130.png"/><Relationship Id="rId32" Type="http://schemas.openxmlformats.org/officeDocument/2006/relationships/image" Target="../media/image115.jpeg"/><Relationship Id="rId5" Type="http://schemas.openxmlformats.org/officeDocument/2006/relationships/slideLayout" Target="../slideLayouts/slideLayout14.xml"/><Relationship Id="rId15" Type="http://schemas.openxmlformats.org/officeDocument/2006/relationships/image" Target="../media/image124.png"/><Relationship Id="rId23" Type="http://schemas.openxmlformats.org/officeDocument/2006/relationships/image" Target="../media/image129.jpeg"/><Relationship Id="rId28" Type="http://schemas.openxmlformats.org/officeDocument/2006/relationships/image" Target="../media/image133.png"/><Relationship Id="rId10" Type="http://schemas.openxmlformats.org/officeDocument/2006/relationships/image" Target="../media/image119.png"/><Relationship Id="rId19" Type="http://schemas.openxmlformats.org/officeDocument/2006/relationships/image" Target="../media/image127.png"/><Relationship Id="rId31" Type="http://schemas.openxmlformats.org/officeDocument/2006/relationships/image" Target="../media/image134.jpeg"/><Relationship Id="rId4" Type="http://schemas.openxmlformats.org/officeDocument/2006/relationships/audio" Target="../media/media37.mp3"/><Relationship Id="rId9" Type="http://schemas.openxmlformats.org/officeDocument/2006/relationships/slide" Target="slide141.xml"/><Relationship Id="rId14" Type="http://schemas.openxmlformats.org/officeDocument/2006/relationships/image" Target="../media/image123.png"/><Relationship Id="rId22" Type="http://schemas.openxmlformats.org/officeDocument/2006/relationships/image" Target="../media/image128.png"/><Relationship Id="rId27" Type="http://schemas.openxmlformats.org/officeDocument/2006/relationships/image" Target="../media/image132.jpeg"/><Relationship Id="rId30" Type="http://schemas.microsoft.com/office/2007/relationships/hdphoto" Target="NULL"/><Relationship Id="rId35" Type="http://schemas.openxmlformats.org/officeDocument/2006/relationships/image" Target="../media/image57.png"/><Relationship Id="rId8" Type="http://schemas.openxmlformats.org/officeDocument/2006/relationships/image" Target="../media/image2.pn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2.png"/><Relationship Id="rId5" Type="http://schemas.openxmlformats.org/officeDocument/2006/relationships/slide" Target="slide137.xml"/><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7.jpg"/><Relationship Id="rId3" Type="http://schemas.microsoft.com/office/2007/relationships/media" Target="../media/media16.mp3"/><Relationship Id="rId7" Type="http://schemas.openxmlformats.org/officeDocument/2006/relationships/image" Target="../media/image15.jpeg"/><Relationship Id="rId12" Type="http://schemas.openxmlformats.org/officeDocument/2006/relationships/image" Target="../media/image46.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4.xml"/><Relationship Id="rId11" Type="http://schemas.openxmlformats.org/officeDocument/2006/relationships/image" Target="../media/image45.jpg"/><Relationship Id="rId5" Type="http://schemas.openxmlformats.org/officeDocument/2006/relationships/slideLayout" Target="../slideLayouts/slideLayout14.xml"/><Relationship Id="rId15" Type="http://schemas.openxmlformats.org/officeDocument/2006/relationships/image" Target="../media/image3.png"/><Relationship Id="rId10" Type="http://schemas.openxmlformats.org/officeDocument/2006/relationships/image" Target="../media/image44.png"/><Relationship Id="rId4" Type="http://schemas.openxmlformats.org/officeDocument/2006/relationships/audio" Target="../media/media16.mp3"/><Relationship Id="rId9" Type="http://schemas.openxmlformats.org/officeDocument/2006/relationships/image" Target="../media/image5.png"/><Relationship Id="rId14" Type="http://schemas.openxmlformats.org/officeDocument/2006/relationships/slide" Target="slide124.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2.png"/><Relationship Id="rId5" Type="http://schemas.openxmlformats.org/officeDocument/2006/relationships/slide" Target="slide137.xml"/><Relationship Id="rId4" Type="http://schemas.openxmlformats.org/officeDocument/2006/relationships/image" Target="../media/image81.png"/></Relationships>
</file>

<file path=ppt/slides/_rels/slide14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8.mp3"/><Relationship Id="rId7" Type="http://schemas.openxmlformats.org/officeDocument/2006/relationships/image" Target="../media/image10.jpeg"/><Relationship Id="rId12" Type="http://schemas.openxmlformats.org/officeDocument/2006/relationships/slide" Target="slide13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30.xml"/><Relationship Id="rId11" Type="http://schemas.openxmlformats.org/officeDocument/2006/relationships/image" Target="../media/image135.png"/><Relationship Id="rId5" Type="http://schemas.openxmlformats.org/officeDocument/2006/relationships/slideLayout" Target="../slideLayouts/slideLayout13.xml"/><Relationship Id="rId10" Type="http://schemas.openxmlformats.org/officeDocument/2006/relationships/image" Target="../media/image5.png"/><Relationship Id="rId4" Type="http://schemas.openxmlformats.org/officeDocument/2006/relationships/audio" Target="../media/media38.mp3"/><Relationship Id="rId9" Type="http://schemas.openxmlformats.org/officeDocument/2006/relationships/image" Target="../media/image2.png"/></Relationships>
</file>

<file path=ppt/slides/_rels/slide14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39.png"/><Relationship Id="rId3" Type="http://schemas.microsoft.com/office/2007/relationships/media" Target="../media/media39.mp3"/><Relationship Id="rId7" Type="http://schemas.openxmlformats.org/officeDocument/2006/relationships/image" Target="../media/image10.jpeg"/><Relationship Id="rId12" Type="http://schemas.openxmlformats.org/officeDocument/2006/relationships/image" Target="../media/image138.jpeg"/><Relationship Id="rId17" Type="http://schemas.openxmlformats.org/officeDocument/2006/relationships/image" Target="../media/image3.png"/><Relationship Id="rId2" Type="http://schemas.openxmlformats.org/officeDocument/2006/relationships/audio" Target="../media/media3.mp3"/><Relationship Id="rId16" Type="http://schemas.openxmlformats.org/officeDocument/2006/relationships/image" Target="../media/image141.png"/><Relationship Id="rId1" Type="http://schemas.microsoft.com/office/2007/relationships/media" Target="../media/media3.mp3"/><Relationship Id="rId6" Type="http://schemas.openxmlformats.org/officeDocument/2006/relationships/notesSlide" Target="../notesSlides/notesSlide131.xml"/><Relationship Id="rId11" Type="http://schemas.openxmlformats.org/officeDocument/2006/relationships/image" Target="../media/image16.png"/><Relationship Id="rId5" Type="http://schemas.openxmlformats.org/officeDocument/2006/relationships/slideLayout" Target="../slideLayouts/slideLayout13.xml"/><Relationship Id="rId15" Type="http://schemas.openxmlformats.org/officeDocument/2006/relationships/image" Target="../media/image140.jpeg"/><Relationship Id="rId10" Type="http://schemas.openxmlformats.org/officeDocument/2006/relationships/image" Target="../media/image137.png"/><Relationship Id="rId4" Type="http://schemas.openxmlformats.org/officeDocument/2006/relationships/audio" Target="../media/media39.mp3"/><Relationship Id="rId9" Type="http://schemas.openxmlformats.org/officeDocument/2006/relationships/image" Target="../media/image136.png"/><Relationship Id="rId14" Type="http://schemas.openxmlformats.org/officeDocument/2006/relationships/slide" Target="slide124.xml"/></Relationships>
</file>

<file path=ppt/slides/_rels/slide14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42.jpeg"/><Relationship Id="rId3" Type="http://schemas.microsoft.com/office/2007/relationships/media" Target="../media/media40.mp3"/><Relationship Id="rId7" Type="http://schemas.openxmlformats.org/officeDocument/2006/relationships/image" Target="../media/image10.jpeg"/><Relationship Id="rId12" Type="http://schemas.openxmlformats.org/officeDocument/2006/relationships/image" Target="../media/image13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32.xml"/><Relationship Id="rId11" Type="http://schemas.openxmlformats.org/officeDocument/2006/relationships/image" Target="../media/image20.png"/><Relationship Id="rId5" Type="http://schemas.openxmlformats.org/officeDocument/2006/relationships/slideLayout" Target="../slideLayouts/slideLayout13.xml"/><Relationship Id="rId10" Type="http://schemas.openxmlformats.org/officeDocument/2006/relationships/image" Target="../media/image136.png"/><Relationship Id="rId4" Type="http://schemas.openxmlformats.org/officeDocument/2006/relationships/audio" Target="../media/media40.mp3"/><Relationship Id="rId9" Type="http://schemas.openxmlformats.org/officeDocument/2006/relationships/image" Target="../media/image3.png"/><Relationship Id="rId14" Type="http://schemas.openxmlformats.org/officeDocument/2006/relationships/image" Target="../media/image22.jpeg"/></Relationships>
</file>

<file path=ppt/slides/_rels/slide14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slide" Target="slide124.xml"/><Relationship Id="rId3" Type="http://schemas.microsoft.com/office/2007/relationships/media" Target="../media/media41.mp3"/><Relationship Id="rId7" Type="http://schemas.openxmlformats.org/officeDocument/2006/relationships/image" Target="../media/image10.jpeg"/><Relationship Id="rId12" Type="http://schemas.openxmlformats.org/officeDocument/2006/relationships/image" Target="../media/image47.jpg"/><Relationship Id="rId2" Type="http://schemas.openxmlformats.org/officeDocument/2006/relationships/audio" Target="../media/media3.mp3"/><Relationship Id="rId16" Type="http://schemas.openxmlformats.org/officeDocument/2006/relationships/image" Target="../media/image3.png"/><Relationship Id="rId1" Type="http://schemas.microsoft.com/office/2007/relationships/media" Target="../media/media3.mp3"/><Relationship Id="rId6" Type="http://schemas.openxmlformats.org/officeDocument/2006/relationships/notesSlide" Target="../notesSlides/notesSlide133.xml"/><Relationship Id="rId11" Type="http://schemas.openxmlformats.org/officeDocument/2006/relationships/image" Target="../media/image46.jpg"/><Relationship Id="rId5" Type="http://schemas.openxmlformats.org/officeDocument/2006/relationships/slideLayout" Target="../slideLayouts/slideLayout13.xml"/><Relationship Id="rId15" Type="http://schemas.openxmlformats.org/officeDocument/2006/relationships/image" Target="../media/image40.jpg"/><Relationship Id="rId10" Type="http://schemas.openxmlformats.org/officeDocument/2006/relationships/image" Target="../media/image45.jpg"/><Relationship Id="rId4" Type="http://schemas.openxmlformats.org/officeDocument/2006/relationships/audio" Target="../media/media41.mp3"/><Relationship Id="rId9" Type="http://schemas.openxmlformats.org/officeDocument/2006/relationships/image" Target="../media/image143.png"/><Relationship Id="rId14" Type="http://schemas.openxmlformats.org/officeDocument/2006/relationships/image" Target="../media/image35.jpg"/></Relationships>
</file>

<file path=ppt/slides/_rels/slide14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42.mp3"/><Relationship Id="rId7" Type="http://schemas.openxmlformats.org/officeDocument/2006/relationships/image" Target="../media/image1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34.xml"/><Relationship Id="rId11" Type="http://schemas.openxmlformats.org/officeDocument/2006/relationships/image" Target="../media/image144.png"/><Relationship Id="rId5" Type="http://schemas.openxmlformats.org/officeDocument/2006/relationships/slideLayout" Target="../slideLayouts/slideLayout13.xml"/><Relationship Id="rId10" Type="http://schemas.openxmlformats.org/officeDocument/2006/relationships/image" Target="../media/image5.png"/><Relationship Id="rId4" Type="http://schemas.openxmlformats.org/officeDocument/2006/relationships/audio" Target="../media/media42.mp3"/><Relationship Id="rId9" Type="http://schemas.openxmlformats.org/officeDocument/2006/relationships/image" Target="../media/image2.png"/></Relationships>
</file>

<file path=ppt/slides/_rels/slide14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43.mp3"/><Relationship Id="rId7" Type="http://schemas.openxmlformats.org/officeDocument/2006/relationships/image" Target="../media/image1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35.xml"/><Relationship Id="rId11" Type="http://schemas.openxmlformats.org/officeDocument/2006/relationships/image" Target="../media/image145.png"/><Relationship Id="rId5" Type="http://schemas.openxmlformats.org/officeDocument/2006/relationships/slideLayout" Target="../slideLayouts/slideLayout14.xml"/><Relationship Id="rId10" Type="http://schemas.openxmlformats.org/officeDocument/2006/relationships/image" Target="../media/image3.png"/><Relationship Id="rId4" Type="http://schemas.openxmlformats.org/officeDocument/2006/relationships/audio" Target="../media/media43.mp3"/><Relationship Id="rId9" Type="http://schemas.openxmlformats.org/officeDocument/2006/relationships/image" Target="../media/image2.png"/></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14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7.mp3"/><Relationship Id="rId7" Type="http://schemas.openxmlformats.org/officeDocument/2006/relationships/image" Target="../media/image15.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5.xml"/><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audio" Target="../media/media17.mp3"/><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8.mp3"/><Relationship Id="rId7" Type="http://schemas.openxmlformats.org/officeDocument/2006/relationships/slide" Target="slide1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8.jpeg"/><Relationship Id="rId5" Type="http://schemas.openxmlformats.org/officeDocument/2006/relationships/slideLayout" Target="../slideLayouts/slideLayout14.xml"/><Relationship Id="rId4" Type="http://schemas.openxmlformats.org/officeDocument/2006/relationships/audio" Target="../media/media18.mp3"/></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audio" Target="../media/audio2.wav"/><Relationship Id="rId18" Type="http://schemas.openxmlformats.org/officeDocument/2006/relationships/image" Target="../media/image51.png"/><Relationship Id="rId3" Type="http://schemas.microsoft.com/office/2007/relationships/media" Target="../media/media19.mp3"/><Relationship Id="rId21" Type="http://schemas.openxmlformats.org/officeDocument/2006/relationships/image" Target="../media/image54.jpeg"/><Relationship Id="rId7" Type="http://schemas.openxmlformats.org/officeDocument/2006/relationships/image" Target="../media/image49.jpeg"/><Relationship Id="rId12" Type="http://schemas.openxmlformats.org/officeDocument/2006/relationships/slide" Target="slide73.xml"/><Relationship Id="rId17" Type="http://schemas.openxmlformats.org/officeDocument/2006/relationships/slide" Target="slide77.xml"/><Relationship Id="rId2" Type="http://schemas.openxmlformats.org/officeDocument/2006/relationships/audio" Target="../media/media3.mp3"/><Relationship Id="rId16" Type="http://schemas.openxmlformats.org/officeDocument/2006/relationships/slide" Target="slide49.xml"/><Relationship Id="rId20" Type="http://schemas.openxmlformats.org/officeDocument/2006/relationships/image" Target="../media/image53.png"/><Relationship Id="rId1" Type="http://schemas.microsoft.com/office/2007/relationships/media" Target="../media/media3.mp3"/><Relationship Id="rId6" Type="http://schemas.openxmlformats.org/officeDocument/2006/relationships/notesSlide" Target="../notesSlides/notesSlide16.xml"/><Relationship Id="rId11" Type="http://schemas.openxmlformats.org/officeDocument/2006/relationships/audio" Target="../media/audio1.wav"/><Relationship Id="rId5" Type="http://schemas.openxmlformats.org/officeDocument/2006/relationships/slideLayout" Target="../slideLayouts/slideLayout14.xml"/><Relationship Id="rId15" Type="http://schemas.openxmlformats.org/officeDocument/2006/relationships/slide" Target="slide79.xml"/><Relationship Id="rId10" Type="http://schemas.openxmlformats.org/officeDocument/2006/relationships/slide" Target="slide18.xml"/><Relationship Id="rId19" Type="http://schemas.openxmlformats.org/officeDocument/2006/relationships/image" Target="../media/image52.jpeg"/><Relationship Id="rId4" Type="http://schemas.openxmlformats.org/officeDocument/2006/relationships/audio" Target="../media/media19.mp3"/><Relationship Id="rId9" Type="http://schemas.openxmlformats.org/officeDocument/2006/relationships/image" Target="../media/image2.png"/><Relationship Id="rId14" Type="http://schemas.openxmlformats.org/officeDocument/2006/relationships/slide" Target="slide65.xml"/><Relationship Id="rId22" Type="http://schemas.openxmlformats.org/officeDocument/2006/relationships/image" Target="../media/image55.jpeg"/></Relationships>
</file>

<file path=ppt/slides/_rels/slide18.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image" Target="../media/image52.jpeg"/><Relationship Id="rId3" Type="http://schemas.openxmlformats.org/officeDocument/2006/relationships/image" Target="../media/image56.jpg"/><Relationship Id="rId7" Type="http://schemas.openxmlformats.org/officeDocument/2006/relationships/slide" Target="slide34.xml"/><Relationship Id="rId12" Type="http://schemas.openxmlformats.org/officeDocument/2006/relationships/image" Target="../media/image51.png"/><Relationship Id="rId2" Type="http://schemas.openxmlformats.org/officeDocument/2006/relationships/notesSlide" Target="../notesSlides/notesSlide17.xml"/><Relationship Id="rId16" Type="http://schemas.openxmlformats.org/officeDocument/2006/relationships/image" Target="../media/image55.jpeg"/><Relationship Id="rId1" Type="http://schemas.openxmlformats.org/officeDocument/2006/relationships/slideLayout" Target="../slideLayouts/slideLayout14.xml"/><Relationship Id="rId6" Type="http://schemas.openxmlformats.org/officeDocument/2006/relationships/audio" Target="../media/audio2.wav"/><Relationship Id="rId11" Type="http://schemas.openxmlformats.org/officeDocument/2006/relationships/image" Target="../media/image50.jpeg"/><Relationship Id="rId5" Type="http://schemas.openxmlformats.org/officeDocument/2006/relationships/audio" Target="../media/audio1.wav"/><Relationship Id="rId15" Type="http://schemas.openxmlformats.org/officeDocument/2006/relationships/image" Target="../media/image54.jpeg"/><Relationship Id="rId10" Type="http://schemas.openxmlformats.org/officeDocument/2006/relationships/slide" Target="slide46.xml"/><Relationship Id="rId4" Type="http://schemas.openxmlformats.org/officeDocument/2006/relationships/slide" Target="slide42.xml"/><Relationship Id="rId9" Type="http://schemas.openxmlformats.org/officeDocument/2006/relationships/slide" Target="slide19.xml"/><Relationship Id="rId1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slide" Target="slide20.xml"/><Relationship Id="rId12"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audio" Target="../media/audio2.wav"/><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27.xml"/><Relationship Id="rId9" Type="http://schemas.openxmlformats.org/officeDocument/2006/relationships/slide" Target="slide31.xml"/><Relationship Id="rId14" Type="http://schemas.openxmlformats.org/officeDocument/2006/relationships/image" Target="../media/image54.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4.mp3"/><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2.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image" Target="../media/image3.png"/><Relationship Id="rId4" Type="http://schemas.openxmlformats.org/officeDocument/2006/relationships/audio" Target="../media/media4.mp3"/><Relationship Id="rId9" Type="http://schemas.openxmlformats.org/officeDocument/2006/relationships/image" Target="../media/image6.gif"/></Relationships>
</file>

<file path=ppt/slides/_rels/slide20.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slide" Target="slide26.xml"/><Relationship Id="rId12"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audio" Target="../media/audio2.wav"/><Relationship Id="rId11" Type="http://schemas.openxmlformats.org/officeDocument/2006/relationships/image" Target="../media/image52.jpeg"/><Relationship Id="rId5" Type="http://schemas.openxmlformats.org/officeDocument/2006/relationships/audio" Target="../media/audio1.wav"/><Relationship Id="rId10" Type="http://schemas.openxmlformats.org/officeDocument/2006/relationships/image" Target="../media/image51.png"/><Relationship Id="rId4" Type="http://schemas.openxmlformats.org/officeDocument/2006/relationships/slide" Target="slide21.xml"/><Relationship Id="rId9" Type="http://schemas.openxmlformats.org/officeDocument/2006/relationships/image" Target="../media/image50.jpeg"/><Relationship Id="rId14" Type="http://schemas.openxmlformats.org/officeDocument/2006/relationships/image" Target="../media/image55.jpeg"/></Relationships>
</file>

<file path=ppt/slides/_rels/slide21.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audio" Target="../media/audio1.wav"/><Relationship Id="rId12"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slide" Target="slide23.xml"/><Relationship Id="rId11" Type="http://schemas.openxmlformats.org/officeDocument/2006/relationships/image" Target="../media/image52.jpeg"/><Relationship Id="rId5" Type="http://schemas.openxmlformats.org/officeDocument/2006/relationships/audio" Target="../media/audio2.wav"/><Relationship Id="rId10" Type="http://schemas.openxmlformats.org/officeDocument/2006/relationships/image" Target="../media/image51.png"/><Relationship Id="rId4" Type="http://schemas.openxmlformats.org/officeDocument/2006/relationships/slide" Target="slide3.xml"/><Relationship Id="rId9" Type="http://schemas.openxmlformats.org/officeDocument/2006/relationships/image" Target="../media/image50.jpeg"/><Relationship Id="rId14" Type="http://schemas.openxmlformats.org/officeDocument/2006/relationships/image" Target="../media/image55.jpeg"/></Relationships>
</file>

<file path=ppt/slides/_rels/slide2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56.jpg"/><Relationship Id="rId7" Type="http://schemas.openxmlformats.org/officeDocument/2006/relationships/audio" Target="../media/audio1.wav"/><Relationship Id="rId12"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slide" Target="slide80.xml"/><Relationship Id="rId11" Type="http://schemas.openxmlformats.org/officeDocument/2006/relationships/image" Target="../media/image53.png"/><Relationship Id="rId5" Type="http://schemas.openxmlformats.org/officeDocument/2006/relationships/audio" Target="../media/audio2.wav"/><Relationship Id="rId10" Type="http://schemas.openxmlformats.org/officeDocument/2006/relationships/image" Target="../media/image52.jpeg"/><Relationship Id="rId4" Type="http://schemas.openxmlformats.org/officeDocument/2006/relationships/slide" Target="slide3.xml"/><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56.jpg"/><Relationship Id="rId7" Type="http://schemas.openxmlformats.org/officeDocument/2006/relationships/audio" Target="../media/audio1.wav"/><Relationship Id="rId12"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slide" Target="slide80.xml"/><Relationship Id="rId11" Type="http://schemas.openxmlformats.org/officeDocument/2006/relationships/image" Target="../media/image53.png"/><Relationship Id="rId5" Type="http://schemas.openxmlformats.org/officeDocument/2006/relationships/audio" Target="../media/audio2.wav"/><Relationship Id="rId10" Type="http://schemas.openxmlformats.org/officeDocument/2006/relationships/image" Target="../media/image52.jpeg"/><Relationship Id="rId4" Type="http://schemas.openxmlformats.org/officeDocument/2006/relationships/slide" Target="slide3.xml"/><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56.jpg"/><Relationship Id="rId7" Type="http://schemas.openxmlformats.org/officeDocument/2006/relationships/slide" Target="slide25.xml"/><Relationship Id="rId12"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audio" Target="../media/audio2.wav"/><Relationship Id="rId11" Type="http://schemas.openxmlformats.org/officeDocument/2006/relationships/image" Target="../media/image53.png"/><Relationship Id="rId5" Type="http://schemas.openxmlformats.org/officeDocument/2006/relationships/audio" Target="../media/audio1.wav"/><Relationship Id="rId10" Type="http://schemas.openxmlformats.org/officeDocument/2006/relationships/image" Target="../media/image52.jpeg"/><Relationship Id="rId4" Type="http://schemas.openxmlformats.org/officeDocument/2006/relationships/slide" Target="slide22.xml"/><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6.jp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audio" Target="../media/audio2.wav"/><Relationship Id="rId11" Type="http://schemas.openxmlformats.org/officeDocument/2006/relationships/image" Target="../media/image54.jpeg"/><Relationship Id="rId5" Type="http://schemas.openxmlformats.org/officeDocument/2006/relationships/audio" Target="../media/audio1.wav"/><Relationship Id="rId10" Type="http://schemas.openxmlformats.org/officeDocument/2006/relationships/image" Target="../media/image53.png"/><Relationship Id="rId4" Type="http://schemas.openxmlformats.org/officeDocument/2006/relationships/slide" Target="slide80.xml"/><Relationship Id="rId9" Type="http://schemas.openxmlformats.org/officeDocument/2006/relationships/image" Target="../media/image52.jpeg"/></Relationships>
</file>

<file path=ppt/slides/_rels/slide26.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56.jpg"/><Relationship Id="rId7" Type="http://schemas.openxmlformats.org/officeDocument/2006/relationships/slide" Target="slide25.xml"/><Relationship Id="rId12"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audio" Target="../media/audio2.wav"/><Relationship Id="rId11" Type="http://schemas.openxmlformats.org/officeDocument/2006/relationships/image" Target="../media/image53.png"/><Relationship Id="rId5" Type="http://schemas.openxmlformats.org/officeDocument/2006/relationships/audio" Target="../media/audio1.wav"/><Relationship Id="rId10" Type="http://schemas.openxmlformats.org/officeDocument/2006/relationships/image" Target="../media/image52.jpeg"/><Relationship Id="rId4" Type="http://schemas.openxmlformats.org/officeDocument/2006/relationships/slide" Target="slide23.xml"/><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audio" Target="../media/audio1.wav"/><Relationship Id="rId12"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slide" Target="slide21.xml"/><Relationship Id="rId11" Type="http://schemas.openxmlformats.org/officeDocument/2006/relationships/image" Target="../media/image51.png"/><Relationship Id="rId5" Type="http://schemas.openxmlformats.org/officeDocument/2006/relationships/audio" Target="../media/audio2.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3.xml"/><Relationship Id="rId9" Type="http://schemas.openxmlformats.org/officeDocument/2006/relationships/slide" Target="slide28.xml"/><Relationship Id="rId14" Type="http://schemas.openxmlformats.org/officeDocument/2006/relationships/image" Target="../media/image54.jpeg"/></Relationships>
</file>

<file path=ppt/slides/_rels/slide28.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audio" Target="../media/audio1.wav"/><Relationship Id="rId12"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slide" Target="slide22.xml"/><Relationship Id="rId11" Type="http://schemas.openxmlformats.org/officeDocument/2006/relationships/image" Target="../media/image52.jpeg"/><Relationship Id="rId5" Type="http://schemas.openxmlformats.org/officeDocument/2006/relationships/audio" Target="../media/audio2.wav"/><Relationship Id="rId10" Type="http://schemas.openxmlformats.org/officeDocument/2006/relationships/image" Target="../media/image51.png"/><Relationship Id="rId4" Type="http://schemas.openxmlformats.org/officeDocument/2006/relationships/slide" Target="slide3.xml"/><Relationship Id="rId9" Type="http://schemas.openxmlformats.org/officeDocument/2006/relationships/image" Target="../media/image50.jpeg"/><Relationship Id="rId14" Type="http://schemas.openxmlformats.org/officeDocument/2006/relationships/image" Target="../media/image55.jpeg"/></Relationships>
</file>

<file path=ppt/slides/_rels/slide29.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56.jpg"/><Relationship Id="rId7" Type="http://schemas.openxmlformats.org/officeDocument/2006/relationships/audio" Target="../media/audio1.wav"/><Relationship Id="rId12"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slide" Target="slide80.xml"/><Relationship Id="rId11" Type="http://schemas.openxmlformats.org/officeDocument/2006/relationships/image" Target="../media/image53.png"/><Relationship Id="rId5" Type="http://schemas.openxmlformats.org/officeDocument/2006/relationships/audio" Target="../media/audio2.wav"/><Relationship Id="rId10" Type="http://schemas.openxmlformats.org/officeDocument/2006/relationships/image" Target="../media/image52.jpeg"/><Relationship Id="rId4" Type="http://schemas.openxmlformats.org/officeDocument/2006/relationships/slide" Target="slide3.xml"/><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mp3"/><Relationship Id="rId7" Type="http://schemas.openxmlformats.org/officeDocument/2006/relationships/image" Target="../media/image7.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3.xml"/><Relationship Id="rId11" Type="http://schemas.openxmlformats.org/officeDocument/2006/relationships/image" Target="../media/image9.png"/><Relationship Id="rId5" Type="http://schemas.openxmlformats.org/officeDocument/2006/relationships/slideLayout" Target="../slideLayouts/slideLayout14.xml"/><Relationship Id="rId10" Type="http://schemas.openxmlformats.org/officeDocument/2006/relationships/image" Target="../media/image8.png"/><Relationship Id="rId4" Type="http://schemas.openxmlformats.org/officeDocument/2006/relationships/audio" Target="../media/media3.mp3"/><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audio" Target="../media/audio1.wav"/><Relationship Id="rId12"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slide" Target="slide23.xml"/><Relationship Id="rId11" Type="http://schemas.openxmlformats.org/officeDocument/2006/relationships/image" Target="../media/image52.jpeg"/><Relationship Id="rId5" Type="http://schemas.openxmlformats.org/officeDocument/2006/relationships/audio" Target="../media/audio2.wav"/><Relationship Id="rId10" Type="http://schemas.openxmlformats.org/officeDocument/2006/relationships/image" Target="../media/image51.png"/><Relationship Id="rId4" Type="http://schemas.openxmlformats.org/officeDocument/2006/relationships/slide" Target="slide3.xml"/><Relationship Id="rId9" Type="http://schemas.openxmlformats.org/officeDocument/2006/relationships/image" Target="../media/image50.jpeg"/><Relationship Id="rId14" Type="http://schemas.openxmlformats.org/officeDocument/2006/relationships/image" Target="../media/image55.jpeg"/></Relationships>
</file>

<file path=ppt/slides/_rels/slide31.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slide" Target="slide24.xml"/><Relationship Id="rId12"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audio" Target="../media/audio2.wav"/><Relationship Id="rId11" Type="http://schemas.openxmlformats.org/officeDocument/2006/relationships/image" Target="../media/image52.jpeg"/><Relationship Id="rId5" Type="http://schemas.openxmlformats.org/officeDocument/2006/relationships/audio" Target="../media/audio1.wav"/><Relationship Id="rId10" Type="http://schemas.openxmlformats.org/officeDocument/2006/relationships/image" Target="../media/image51.png"/><Relationship Id="rId4" Type="http://schemas.openxmlformats.org/officeDocument/2006/relationships/slide" Target="slide28.xml"/><Relationship Id="rId9" Type="http://schemas.openxmlformats.org/officeDocument/2006/relationships/image" Target="../media/image50.jpeg"/><Relationship Id="rId14" Type="http://schemas.openxmlformats.org/officeDocument/2006/relationships/image" Target="../media/image55.jpeg"/></Relationships>
</file>

<file path=ppt/slides/_rels/slide3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56.jpg"/><Relationship Id="rId7" Type="http://schemas.openxmlformats.org/officeDocument/2006/relationships/slide" Target="slide25.xml"/><Relationship Id="rId12"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audio" Target="../media/audio2.wav"/><Relationship Id="rId11" Type="http://schemas.openxmlformats.org/officeDocument/2006/relationships/image" Target="../media/image53.png"/><Relationship Id="rId5" Type="http://schemas.openxmlformats.org/officeDocument/2006/relationships/audio" Target="../media/audio1.wav"/><Relationship Id="rId10" Type="http://schemas.openxmlformats.org/officeDocument/2006/relationships/image" Target="../media/image52.jpeg"/><Relationship Id="rId4" Type="http://schemas.openxmlformats.org/officeDocument/2006/relationships/slide" Target="slide29.xml"/><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slide" Target="slide26.xml"/><Relationship Id="rId12"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audio" Target="../media/audio2.wav"/><Relationship Id="rId11" Type="http://schemas.openxmlformats.org/officeDocument/2006/relationships/image" Target="../media/image52.jpeg"/><Relationship Id="rId5" Type="http://schemas.openxmlformats.org/officeDocument/2006/relationships/audio" Target="../media/audio1.wav"/><Relationship Id="rId10" Type="http://schemas.openxmlformats.org/officeDocument/2006/relationships/image" Target="../media/image51.png"/><Relationship Id="rId4" Type="http://schemas.openxmlformats.org/officeDocument/2006/relationships/slide" Target="slide30.xml"/><Relationship Id="rId9" Type="http://schemas.openxmlformats.org/officeDocument/2006/relationships/image" Target="../media/image50.jpeg"/><Relationship Id="rId14" Type="http://schemas.openxmlformats.org/officeDocument/2006/relationships/image" Target="../media/image55.jpeg"/></Relationships>
</file>

<file path=ppt/slides/_rels/slide34.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slide" Target="slide41.xml"/><Relationship Id="rId12"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audio" Target="../media/audio2.wav"/><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35.xml"/><Relationship Id="rId9" Type="http://schemas.openxmlformats.org/officeDocument/2006/relationships/slide" Target="slide39.xml"/><Relationship Id="rId14" Type="http://schemas.openxmlformats.org/officeDocument/2006/relationships/image" Target="../media/image54.jpeg"/></Relationships>
</file>

<file path=ppt/slides/_rels/slide35.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audio" Target="../media/audio1.wav"/><Relationship Id="rId12"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slide" Target="slide38.xml"/><Relationship Id="rId11" Type="http://schemas.openxmlformats.org/officeDocument/2006/relationships/image" Target="../media/image51.png"/><Relationship Id="rId5" Type="http://schemas.openxmlformats.org/officeDocument/2006/relationships/audio" Target="../media/audio2.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3.xml"/><Relationship Id="rId9" Type="http://schemas.openxmlformats.org/officeDocument/2006/relationships/slide" Target="slide36.xml"/><Relationship Id="rId14" Type="http://schemas.openxmlformats.org/officeDocument/2006/relationships/image" Target="../media/image54.jpeg"/></Relationships>
</file>

<file path=ppt/slides/_rels/slide36.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audio" Target="../media/audio1.wav"/><Relationship Id="rId12"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slide" Target="slide37.xml"/><Relationship Id="rId11" Type="http://schemas.openxmlformats.org/officeDocument/2006/relationships/image" Target="../media/image52.jpeg"/><Relationship Id="rId5" Type="http://schemas.openxmlformats.org/officeDocument/2006/relationships/audio" Target="../media/audio2.wav"/><Relationship Id="rId10" Type="http://schemas.openxmlformats.org/officeDocument/2006/relationships/image" Target="../media/image51.png"/><Relationship Id="rId4" Type="http://schemas.openxmlformats.org/officeDocument/2006/relationships/slide" Target="slide3.xml"/><Relationship Id="rId9" Type="http://schemas.openxmlformats.org/officeDocument/2006/relationships/image" Target="../media/image50.jpeg"/><Relationship Id="rId14" Type="http://schemas.openxmlformats.org/officeDocument/2006/relationships/image" Target="../media/image55.jpeg"/></Relationships>
</file>

<file path=ppt/slides/_rels/slide37.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56.jpg"/><Relationship Id="rId7" Type="http://schemas.openxmlformats.org/officeDocument/2006/relationships/audio" Target="../media/audio1.wav"/><Relationship Id="rId12"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slide" Target="slide80.xml"/><Relationship Id="rId11" Type="http://schemas.openxmlformats.org/officeDocument/2006/relationships/image" Target="../media/image53.png"/><Relationship Id="rId5" Type="http://schemas.openxmlformats.org/officeDocument/2006/relationships/audio" Target="../media/audio2.wav"/><Relationship Id="rId10" Type="http://schemas.openxmlformats.org/officeDocument/2006/relationships/image" Target="../media/image52.jpeg"/><Relationship Id="rId4" Type="http://schemas.openxmlformats.org/officeDocument/2006/relationships/slide" Target="slide3.xml"/><Relationship Id="rId9"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audio" Target="../media/audio1.wav"/><Relationship Id="rId12"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slide" Target="slide23.xml"/><Relationship Id="rId11" Type="http://schemas.openxmlformats.org/officeDocument/2006/relationships/image" Target="../media/image52.jpeg"/><Relationship Id="rId5" Type="http://schemas.openxmlformats.org/officeDocument/2006/relationships/audio" Target="../media/audio2.wav"/><Relationship Id="rId10" Type="http://schemas.openxmlformats.org/officeDocument/2006/relationships/image" Target="../media/image51.png"/><Relationship Id="rId4" Type="http://schemas.openxmlformats.org/officeDocument/2006/relationships/slide" Target="slide3.xml"/><Relationship Id="rId9" Type="http://schemas.openxmlformats.org/officeDocument/2006/relationships/image" Target="../media/image50.jpeg"/><Relationship Id="rId14" Type="http://schemas.openxmlformats.org/officeDocument/2006/relationships/image" Target="../media/image55.jpeg"/></Relationships>
</file>

<file path=ppt/slides/_rels/slide39.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slide" Target="slide40.xml"/><Relationship Id="rId12"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audio" Target="../media/audio2.wav"/><Relationship Id="rId11" Type="http://schemas.openxmlformats.org/officeDocument/2006/relationships/image" Target="../media/image52.jpeg"/><Relationship Id="rId5" Type="http://schemas.openxmlformats.org/officeDocument/2006/relationships/audio" Target="../media/audio1.wav"/><Relationship Id="rId10" Type="http://schemas.openxmlformats.org/officeDocument/2006/relationships/image" Target="../media/image51.png"/><Relationship Id="rId4" Type="http://schemas.openxmlformats.org/officeDocument/2006/relationships/slide" Target="slide36.xml"/><Relationship Id="rId9" Type="http://schemas.openxmlformats.org/officeDocument/2006/relationships/image" Target="../media/image50.jpeg"/><Relationship Id="rId14" Type="http://schemas.openxmlformats.org/officeDocument/2006/relationships/image" Target="../media/image55.jpe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slide" Target="slide124.xml"/><Relationship Id="rId3" Type="http://schemas.microsoft.com/office/2007/relationships/media" Target="../media/media6.mp3"/><Relationship Id="rId7" Type="http://schemas.openxmlformats.org/officeDocument/2006/relationships/image" Target="../media/image10.jpeg"/><Relationship Id="rId12"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4.xml"/><Relationship Id="rId11" Type="http://schemas.openxmlformats.org/officeDocument/2006/relationships/image" Target="../media/image13.jpeg"/><Relationship Id="rId5" Type="http://schemas.openxmlformats.org/officeDocument/2006/relationships/slideLayout" Target="../slideLayouts/slideLayout14.xml"/><Relationship Id="rId10" Type="http://schemas.openxmlformats.org/officeDocument/2006/relationships/image" Target="../media/image12.png"/><Relationship Id="rId4" Type="http://schemas.openxmlformats.org/officeDocument/2006/relationships/audio" Target="../media/media6.mp3"/><Relationship Id="rId9" Type="http://schemas.openxmlformats.org/officeDocument/2006/relationships/image" Target="../media/image11.png"/><Relationship Id="rId1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56.jpg"/><Relationship Id="rId7" Type="http://schemas.openxmlformats.org/officeDocument/2006/relationships/slide" Target="slide25.xml"/><Relationship Id="rId12"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audio" Target="../media/audio2.wav"/><Relationship Id="rId11" Type="http://schemas.openxmlformats.org/officeDocument/2006/relationships/image" Target="../media/image53.png"/><Relationship Id="rId5" Type="http://schemas.openxmlformats.org/officeDocument/2006/relationships/audio" Target="../media/audio1.wav"/><Relationship Id="rId10" Type="http://schemas.openxmlformats.org/officeDocument/2006/relationships/image" Target="../media/image52.jpeg"/><Relationship Id="rId4" Type="http://schemas.openxmlformats.org/officeDocument/2006/relationships/slide" Target="slide37.xml"/><Relationship Id="rId9"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slide" Target="slide26.xml"/><Relationship Id="rId12"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audio" Target="../media/audio2.wav"/><Relationship Id="rId11" Type="http://schemas.openxmlformats.org/officeDocument/2006/relationships/image" Target="../media/image52.jpeg"/><Relationship Id="rId5" Type="http://schemas.openxmlformats.org/officeDocument/2006/relationships/audio" Target="../media/audio1.wav"/><Relationship Id="rId10" Type="http://schemas.openxmlformats.org/officeDocument/2006/relationships/image" Target="../media/image51.png"/><Relationship Id="rId4" Type="http://schemas.openxmlformats.org/officeDocument/2006/relationships/slide" Target="slide38.xml"/><Relationship Id="rId9" Type="http://schemas.openxmlformats.org/officeDocument/2006/relationships/image" Target="../media/image50.jpeg"/><Relationship Id="rId14" Type="http://schemas.openxmlformats.org/officeDocument/2006/relationships/image" Target="../media/image55.jpeg"/></Relationships>
</file>

<file path=ppt/slides/_rels/slide42.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image" Target="../media/image52.jpeg"/><Relationship Id="rId3" Type="http://schemas.openxmlformats.org/officeDocument/2006/relationships/image" Target="../media/image56.jpg"/><Relationship Id="rId7" Type="http://schemas.openxmlformats.org/officeDocument/2006/relationships/audio" Target="../media/audio1.wav"/><Relationship Id="rId12" Type="http://schemas.openxmlformats.org/officeDocument/2006/relationships/image" Target="../media/image51.png"/><Relationship Id="rId2" Type="http://schemas.openxmlformats.org/officeDocument/2006/relationships/notesSlide" Target="../notesSlides/notesSlide41.xml"/><Relationship Id="rId16" Type="http://schemas.openxmlformats.org/officeDocument/2006/relationships/image" Target="../media/image55.jpeg"/><Relationship Id="rId1" Type="http://schemas.openxmlformats.org/officeDocument/2006/relationships/slideLayout" Target="../slideLayouts/slideLayout14.xml"/><Relationship Id="rId6" Type="http://schemas.openxmlformats.org/officeDocument/2006/relationships/slide" Target="slide35.xml"/><Relationship Id="rId11" Type="http://schemas.openxmlformats.org/officeDocument/2006/relationships/image" Target="../media/image50.jpeg"/><Relationship Id="rId5" Type="http://schemas.openxmlformats.org/officeDocument/2006/relationships/audio" Target="../media/audio2.wav"/><Relationship Id="rId15" Type="http://schemas.openxmlformats.org/officeDocument/2006/relationships/image" Target="../media/image54.jpeg"/><Relationship Id="rId10"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27.xml"/><Relationship Id="rId14" Type="http://schemas.openxmlformats.org/officeDocument/2006/relationships/image" Target="../media/image53.png"/></Relationships>
</file>

<file path=ppt/slides/_rels/slide43.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audio" Target="../media/audio1.wav"/><Relationship Id="rId12"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slide" Target="slide36.xml"/><Relationship Id="rId11" Type="http://schemas.openxmlformats.org/officeDocument/2006/relationships/image" Target="../media/image51.png"/><Relationship Id="rId5" Type="http://schemas.openxmlformats.org/officeDocument/2006/relationships/audio" Target="../media/audio2.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3.xml"/><Relationship Id="rId9" Type="http://schemas.openxmlformats.org/officeDocument/2006/relationships/slide" Target="slide28.xml"/><Relationship Id="rId14" Type="http://schemas.openxmlformats.org/officeDocument/2006/relationships/image" Target="../media/image54.jpeg"/></Relationships>
</file>

<file path=ppt/slides/_rels/slide44.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audio" Target="../media/audio1.wav"/><Relationship Id="rId12"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slide" Target="slide37.xml"/><Relationship Id="rId11" Type="http://schemas.openxmlformats.org/officeDocument/2006/relationships/image" Target="../media/image52.jpeg"/><Relationship Id="rId5" Type="http://schemas.openxmlformats.org/officeDocument/2006/relationships/audio" Target="../media/audio2.wav"/><Relationship Id="rId10" Type="http://schemas.openxmlformats.org/officeDocument/2006/relationships/image" Target="../media/image51.png"/><Relationship Id="rId4" Type="http://schemas.openxmlformats.org/officeDocument/2006/relationships/slide" Target="slide3.xml"/><Relationship Id="rId9" Type="http://schemas.openxmlformats.org/officeDocument/2006/relationships/image" Target="../media/image50.jpeg"/><Relationship Id="rId14" Type="http://schemas.openxmlformats.org/officeDocument/2006/relationships/image" Target="../media/image55.jpeg"/></Relationships>
</file>

<file path=ppt/slides/_rels/slide45.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audio" Target="../media/audio1.wav"/><Relationship Id="rId12"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slide" Target="slide38.xml"/><Relationship Id="rId11" Type="http://schemas.openxmlformats.org/officeDocument/2006/relationships/image" Target="../media/image51.png"/><Relationship Id="rId5" Type="http://schemas.openxmlformats.org/officeDocument/2006/relationships/audio" Target="../media/audio2.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3.xml"/><Relationship Id="rId9" Type="http://schemas.openxmlformats.org/officeDocument/2006/relationships/slide" Target="slide44.xml"/><Relationship Id="rId14" Type="http://schemas.openxmlformats.org/officeDocument/2006/relationships/image" Target="../media/image54.jpeg"/></Relationships>
</file>

<file path=ppt/slides/_rels/slide46.xml.rels><?xml version="1.0" encoding="UTF-8" standalone="yes"?>
<Relationships xmlns="http://schemas.openxmlformats.org/package/2006/relationships"><Relationship Id="rId8" Type="http://schemas.openxmlformats.org/officeDocument/2006/relationships/slide" Target="slide47.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slide" Target="slide39.xml"/><Relationship Id="rId12"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audio" Target="../media/audio2.wav"/><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43.xml"/><Relationship Id="rId9" Type="http://schemas.openxmlformats.org/officeDocument/2006/relationships/slide" Target="slide31.xml"/><Relationship Id="rId14" Type="http://schemas.openxmlformats.org/officeDocument/2006/relationships/image" Target="../media/image54.jpeg"/></Relationships>
</file>

<file path=ppt/slides/_rels/slide47.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slide" Target="slide40.xml"/><Relationship Id="rId12"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audio" Target="../media/audio2.wav"/><Relationship Id="rId11" Type="http://schemas.openxmlformats.org/officeDocument/2006/relationships/image" Target="../media/image52.jpeg"/><Relationship Id="rId5" Type="http://schemas.openxmlformats.org/officeDocument/2006/relationships/audio" Target="../media/audio1.wav"/><Relationship Id="rId10" Type="http://schemas.openxmlformats.org/officeDocument/2006/relationships/image" Target="../media/image51.png"/><Relationship Id="rId4" Type="http://schemas.openxmlformats.org/officeDocument/2006/relationships/slide" Target="slide44.xml"/><Relationship Id="rId9" Type="http://schemas.openxmlformats.org/officeDocument/2006/relationships/image" Target="../media/image50.jpeg"/><Relationship Id="rId14" Type="http://schemas.openxmlformats.org/officeDocument/2006/relationships/image" Target="../media/image55.jpeg"/></Relationships>
</file>

<file path=ppt/slides/_rels/slide48.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slide" Target="slide41.xml"/><Relationship Id="rId12"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audio" Target="../media/audio2.wav"/><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45.xml"/><Relationship Id="rId9" Type="http://schemas.openxmlformats.org/officeDocument/2006/relationships/slide" Target="slide47.xml"/><Relationship Id="rId14" Type="http://schemas.openxmlformats.org/officeDocument/2006/relationships/image" Target="../media/image54.jpeg"/></Relationships>
</file>

<file path=ppt/slides/_rels/slide49.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image" Target="../media/image52.jpeg"/><Relationship Id="rId3" Type="http://schemas.openxmlformats.org/officeDocument/2006/relationships/image" Target="../media/image56.jpg"/><Relationship Id="rId7" Type="http://schemas.openxmlformats.org/officeDocument/2006/relationships/slide" Target="slide58.xml"/><Relationship Id="rId12" Type="http://schemas.openxmlformats.org/officeDocument/2006/relationships/image" Target="../media/image51.png"/><Relationship Id="rId2" Type="http://schemas.openxmlformats.org/officeDocument/2006/relationships/notesSlide" Target="../notesSlides/notesSlide48.xml"/><Relationship Id="rId16" Type="http://schemas.openxmlformats.org/officeDocument/2006/relationships/image" Target="../media/image55.jpeg"/><Relationship Id="rId1" Type="http://schemas.openxmlformats.org/officeDocument/2006/relationships/slideLayout" Target="../slideLayouts/slideLayout14.xml"/><Relationship Id="rId6" Type="http://schemas.openxmlformats.org/officeDocument/2006/relationships/audio" Target="../media/audio2.wav"/><Relationship Id="rId11" Type="http://schemas.openxmlformats.org/officeDocument/2006/relationships/image" Target="../media/image50.jpeg"/><Relationship Id="rId5" Type="http://schemas.openxmlformats.org/officeDocument/2006/relationships/audio" Target="../media/audio1.wav"/><Relationship Id="rId15" Type="http://schemas.openxmlformats.org/officeDocument/2006/relationships/image" Target="../media/image54.jpeg"/><Relationship Id="rId10" Type="http://schemas.openxmlformats.org/officeDocument/2006/relationships/slide" Target="slide62.xml"/><Relationship Id="rId4" Type="http://schemas.openxmlformats.org/officeDocument/2006/relationships/slide" Target="slide19.xml"/><Relationship Id="rId9" Type="http://schemas.openxmlformats.org/officeDocument/2006/relationships/slide" Target="slide50.xml"/><Relationship Id="rId14" Type="http://schemas.openxmlformats.org/officeDocument/2006/relationships/image" Target="../media/image5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4.png"/><Relationship Id="rId3" Type="http://schemas.microsoft.com/office/2007/relationships/media" Target="../media/media7.mp3"/><Relationship Id="rId7" Type="http://schemas.openxmlformats.org/officeDocument/2006/relationships/image" Target="../media/image15.jpeg"/><Relationship Id="rId12" Type="http://schemas.openxmlformats.org/officeDocument/2006/relationships/image" Target="../media/image19.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5.xml"/><Relationship Id="rId11" Type="http://schemas.openxmlformats.org/officeDocument/2006/relationships/image" Target="../media/image18.png"/><Relationship Id="rId5" Type="http://schemas.openxmlformats.org/officeDocument/2006/relationships/slideLayout" Target="../slideLayouts/slideLayout14.xml"/><Relationship Id="rId1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audio" Target="../media/media7.mp3"/><Relationship Id="rId9" Type="http://schemas.openxmlformats.org/officeDocument/2006/relationships/image" Target="../media/image2.png"/><Relationship Id="rId14" Type="http://schemas.openxmlformats.org/officeDocument/2006/relationships/slide" Target="slide124.xml"/></Relationships>
</file>

<file path=ppt/slides/_rels/slide50.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slide" Target="slide57.xml"/><Relationship Id="rId12"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slide" Target="slide51.xml"/><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20.xml"/><Relationship Id="rId9" Type="http://schemas.openxmlformats.org/officeDocument/2006/relationships/audio" Target="../media/audio2.wav"/><Relationship Id="rId14" Type="http://schemas.openxmlformats.org/officeDocument/2006/relationships/image" Target="../media/image54.jpeg"/></Relationships>
</file>

<file path=ppt/slides/_rels/slide51.xml.rels><?xml version="1.0" encoding="UTF-8" standalone="yes"?>
<Relationships xmlns="http://schemas.openxmlformats.org/package/2006/relationships"><Relationship Id="rId8" Type="http://schemas.openxmlformats.org/officeDocument/2006/relationships/slide" Target="slide52.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slide" Target="slide54.xml"/><Relationship Id="rId12"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slide" Target="slide3.xml"/><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21.xml"/><Relationship Id="rId9" Type="http://schemas.openxmlformats.org/officeDocument/2006/relationships/audio" Target="../media/audio2.wav"/><Relationship Id="rId14" Type="http://schemas.openxmlformats.org/officeDocument/2006/relationships/image" Target="../media/image54.jpeg"/></Relationships>
</file>

<file path=ppt/slides/_rels/slide5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slide" Target="slide53.xml"/><Relationship Id="rId12"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slide" Target="slide3.xml"/><Relationship Id="rId11" Type="http://schemas.openxmlformats.org/officeDocument/2006/relationships/image" Target="../media/image52.jpeg"/><Relationship Id="rId5" Type="http://schemas.openxmlformats.org/officeDocument/2006/relationships/audio" Target="../media/audio1.wav"/><Relationship Id="rId10" Type="http://schemas.openxmlformats.org/officeDocument/2006/relationships/image" Target="../media/image51.png"/><Relationship Id="rId4" Type="http://schemas.openxmlformats.org/officeDocument/2006/relationships/slide" Target="slide22.xml"/><Relationship Id="rId9" Type="http://schemas.openxmlformats.org/officeDocument/2006/relationships/image" Target="../media/image50.jpeg"/><Relationship Id="rId14" Type="http://schemas.openxmlformats.org/officeDocument/2006/relationships/image" Target="../media/image55.jpeg"/></Relationships>
</file>

<file path=ppt/slides/_rels/slide53.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56.jpg"/><Relationship Id="rId7" Type="http://schemas.openxmlformats.org/officeDocument/2006/relationships/audio" Target="../media/audio2.wav"/><Relationship Id="rId12"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slide" Target="slide3.xml"/><Relationship Id="rId11" Type="http://schemas.openxmlformats.org/officeDocument/2006/relationships/image" Target="../media/image53.png"/><Relationship Id="rId5" Type="http://schemas.openxmlformats.org/officeDocument/2006/relationships/audio" Target="../media/audio1.wav"/><Relationship Id="rId10" Type="http://schemas.openxmlformats.org/officeDocument/2006/relationships/image" Target="../media/image52.jpeg"/><Relationship Id="rId4" Type="http://schemas.openxmlformats.org/officeDocument/2006/relationships/slide" Target="slide80.xml"/><Relationship Id="rId9" Type="http://schemas.openxmlformats.org/officeDocument/2006/relationships/image" Target="../media/image51.png"/></Relationships>
</file>

<file path=ppt/slides/_rels/slide5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slide" Target="slide53.xml"/><Relationship Id="rId12"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slide" Target="slide3.xml"/><Relationship Id="rId11" Type="http://schemas.openxmlformats.org/officeDocument/2006/relationships/image" Target="../media/image52.jpeg"/><Relationship Id="rId5" Type="http://schemas.openxmlformats.org/officeDocument/2006/relationships/audio" Target="../media/audio1.wav"/><Relationship Id="rId10" Type="http://schemas.openxmlformats.org/officeDocument/2006/relationships/image" Target="../media/image51.png"/><Relationship Id="rId4" Type="http://schemas.openxmlformats.org/officeDocument/2006/relationships/slide" Target="slide23.xml"/><Relationship Id="rId9" Type="http://schemas.openxmlformats.org/officeDocument/2006/relationships/image" Target="../media/image50.jpeg"/><Relationship Id="rId14" Type="http://schemas.openxmlformats.org/officeDocument/2006/relationships/image" Target="../media/image55.jpeg"/></Relationships>
</file>

<file path=ppt/slides/_rels/slide5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slide" Target="slide56.xml"/><Relationship Id="rId12"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slide" Target="slide52.xml"/><Relationship Id="rId11" Type="http://schemas.openxmlformats.org/officeDocument/2006/relationships/image" Target="../media/image52.jpeg"/><Relationship Id="rId5" Type="http://schemas.openxmlformats.org/officeDocument/2006/relationships/audio" Target="../media/audio1.wav"/><Relationship Id="rId10" Type="http://schemas.openxmlformats.org/officeDocument/2006/relationships/image" Target="../media/image51.png"/><Relationship Id="rId4" Type="http://schemas.openxmlformats.org/officeDocument/2006/relationships/slide" Target="slide24.xml"/><Relationship Id="rId9" Type="http://schemas.openxmlformats.org/officeDocument/2006/relationships/image" Target="../media/image50.jpeg"/><Relationship Id="rId14" Type="http://schemas.openxmlformats.org/officeDocument/2006/relationships/image" Target="../media/image55.jpeg"/></Relationships>
</file>

<file path=ppt/slides/_rels/slide56.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56.jpg"/><Relationship Id="rId7" Type="http://schemas.openxmlformats.org/officeDocument/2006/relationships/audio" Target="../media/audio2.wav"/><Relationship Id="rId12"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slide" Target="slide53.xml"/><Relationship Id="rId11" Type="http://schemas.openxmlformats.org/officeDocument/2006/relationships/image" Target="../media/image53.png"/><Relationship Id="rId5" Type="http://schemas.openxmlformats.org/officeDocument/2006/relationships/audio" Target="../media/audio1.wav"/><Relationship Id="rId10" Type="http://schemas.openxmlformats.org/officeDocument/2006/relationships/image" Target="../media/image52.jpeg"/><Relationship Id="rId4" Type="http://schemas.openxmlformats.org/officeDocument/2006/relationships/slide" Target="slide25.xml"/><Relationship Id="rId9" Type="http://schemas.openxmlformats.org/officeDocument/2006/relationships/image" Target="../media/image51.png"/></Relationships>
</file>

<file path=ppt/slides/_rels/slide5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slide" Target="slide56.xml"/><Relationship Id="rId12"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slide" Target="slide54.xml"/><Relationship Id="rId11" Type="http://schemas.openxmlformats.org/officeDocument/2006/relationships/image" Target="../media/image52.jpeg"/><Relationship Id="rId5" Type="http://schemas.openxmlformats.org/officeDocument/2006/relationships/audio" Target="../media/audio1.wav"/><Relationship Id="rId10" Type="http://schemas.openxmlformats.org/officeDocument/2006/relationships/image" Target="../media/image51.png"/><Relationship Id="rId4" Type="http://schemas.openxmlformats.org/officeDocument/2006/relationships/slide" Target="slide26.xml"/><Relationship Id="rId9" Type="http://schemas.openxmlformats.org/officeDocument/2006/relationships/image" Target="../media/image50.jpeg"/><Relationship Id="rId14" Type="http://schemas.openxmlformats.org/officeDocument/2006/relationships/image" Target="../media/image55.jpeg"/></Relationships>
</file>

<file path=ppt/slides/_rels/slide58.xml.rels><?xml version="1.0" encoding="UTF-8" standalone="yes"?>
<Relationships xmlns="http://schemas.openxmlformats.org/package/2006/relationships"><Relationship Id="rId8" Type="http://schemas.openxmlformats.org/officeDocument/2006/relationships/slide" Target="slide61.xml"/><Relationship Id="rId13" Type="http://schemas.openxmlformats.org/officeDocument/2006/relationships/image" Target="../media/image52.jpeg"/><Relationship Id="rId3" Type="http://schemas.openxmlformats.org/officeDocument/2006/relationships/image" Target="../media/image56.jpg"/><Relationship Id="rId7" Type="http://schemas.openxmlformats.org/officeDocument/2006/relationships/slide" Target="slide51.xml"/><Relationship Id="rId12" Type="http://schemas.openxmlformats.org/officeDocument/2006/relationships/image" Target="../media/image51.png"/><Relationship Id="rId2" Type="http://schemas.openxmlformats.org/officeDocument/2006/relationships/notesSlide" Target="../notesSlides/notesSlide57.xml"/><Relationship Id="rId16" Type="http://schemas.openxmlformats.org/officeDocument/2006/relationships/image" Target="../media/image55.jpeg"/><Relationship Id="rId1" Type="http://schemas.openxmlformats.org/officeDocument/2006/relationships/slideLayout" Target="../slideLayouts/slideLayout14.xml"/><Relationship Id="rId6" Type="http://schemas.openxmlformats.org/officeDocument/2006/relationships/slide" Target="slide3.xml"/><Relationship Id="rId11" Type="http://schemas.openxmlformats.org/officeDocument/2006/relationships/image" Target="../media/image50.jpeg"/><Relationship Id="rId5" Type="http://schemas.openxmlformats.org/officeDocument/2006/relationships/audio" Target="../media/audio1.wav"/><Relationship Id="rId15" Type="http://schemas.openxmlformats.org/officeDocument/2006/relationships/image" Target="../media/image54.jpeg"/><Relationship Id="rId10" Type="http://schemas.openxmlformats.org/officeDocument/2006/relationships/audio" Target="../media/audio2.wav"/><Relationship Id="rId4" Type="http://schemas.openxmlformats.org/officeDocument/2006/relationships/slide" Target="slide27.xml"/><Relationship Id="rId9" Type="http://schemas.openxmlformats.org/officeDocument/2006/relationships/slide" Target="slide59.xml"/><Relationship Id="rId14" Type="http://schemas.openxmlformats.org/officeDocument/2006/relationships/image" Target="../media/image53.png"/></Relationships>
</file>

<file path=ppt/slides/_rels/slide59.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slide" Target="slide52.xml"/><Relationship Id="rId12"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slide" Target="slide3.xml"/><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28.xml"/><Relationship Id="rId9" Type="http://schemas.openxmlformats.org/officeDocument/2006/relationships/audio" Target="../media/audio2.wav"/><Relationship Id="rId14" Type="http://schemas.openxmlformats.org/officeDocument/2006/relationships/image" Target="../media/image54.jpe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png"/><Relationship Id="rId3" Type="http://schemas.microsoft.com/office/2007/relationships/media" Target="../media/media8.mp3"/><Relationship Id="rId7" Type="http://schemas.openxmlformats.org/officeDocument/2006/relationships/image" Target="../media/image15.jpeg"/><Relationship Id="rId12" Type="http://schemas.openxmlformats.org/officeDocument/2006/relationships/image" Target="../media/image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6.xml"/><Relationship Id="rId11" Type="http://schemas.openxmlformats.org/officeDocument/2006/relationships/image" Target="../media/image22.jpeg"/><Relationship Id="rId5" Type="http://schemas.openxmlformats.org/officeDocument/2006/relationships/slideLayout" Target="../slideLayouts/slideLayout14.xml"/><Relationship Id="rId10" Type="http://schemas.openxmlformats.org/officeDocument/2006/relationships/image" Target="../media/image21.jpeg"/><Relationship Id="rId4" Type="http://schemas.openxmlformats.org/officeDocument/2006/relationships/audio" Target="../media/media8.mp3"/><Relationship Id="rId9" Type="http://schemas.openxmlformats.org/officeDocument/2006/relationships/image" Target="../media/image20.png"/></Relationships>
</file>

<file path=ppt/slides/_rels/slide6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slide" Target="slide53.xml"/><Relationship Id="rId12"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14.xml"/><Relationship Id="rId6" Type="http://schemas.openxmlformats.org/officeDocument/2006/relationships/slide" Target="slide3.xml"/><Relationship Id="rId11" Type="http://schemas.openxmlformats.org/officeDocument/2006/relationships/image" Target="../media/image52.jpeg"/><Relationship Id="rId5" Type="http://schemas.openxmlformats.org/officeDocument/2006/relationships/audio" Target="../media/audio1.wav"/><Relationship Id="rId10" Type="http://schemas.openxmlformats.org/officeDocument/2006/relationships/image" Target="../media/image51.png"/><Relationship Id="rId4" Type="http://schemas.openxmlformats.org/officeDocument/2006/relationships/slide" Target="slide29.xml"/><Relationship Id="rId9" Type="http://schemas.openxmlformats.org/officeDocument/2006/relationships/image" Target="../media/image50.jpeg"/><Relationship Id="rId14" Type="http://schemas.openxmlformats.org/officeDocument/2006/relationships/image" Target="../media/image55.jpeg"/></Relationships>
</file>

<file path=ppt/slides/_rels/slide61.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slide" Target="slide54.xml"/><Relationship Id="rId12"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slide" Target="slide3.xml"/><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30.xml"/><Relationship Id="rId9" Type="http://schemas.openxmlformats.org/officeDocument/2006/relationships/audio" Target="../media/audio2.wav"/><Relationship Id="rId14" Type="http://schemas.openxmlformats.org/officeDocument/2006/relationships/image" Target="../media/image54.jpeg"/></Relationships>
</file>

<file path=ppt/slides/_rels/slide62.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slide" Target="slide55.xml"/><Relationship Id="rId12"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slide" Target="slide59.xml"/><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31.xml"/><Relationship Id="rId9" Type="http://schemas.openxmlformats.org/officeDocument/2006/relationships/audio" Target="../media/audio2.wav"/><Relationship Id="rId14" Type="http://schemas.openxmlformats.org/officeDocument/2006/relationships/image" Target="../media/image54.jpeg"/></Relationships>
</file>

<file path=ppt/slides/_rels/slide6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slide" Target="slide56.xml"/><Relationship Id="rId12"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14.xml"/><Relationship Id="rId6" Type="http://schemas.openxmlformats.org/officeDocument/2006/relationships/slide" Target="slide60.xml"/><Relationship Id="rId11" Type="http://schemas.openxmlformats.org/officeDocument/2006/relationships/image" Target="../media/image52.jpeg"/><Relationship Id="rId5" Type="http://schemas.openxmlformats.org/officeDocument/2006/relationships/audio" Target="../media/audio1.wav"/><Relationship Id="rId10" Type="http://schemas.openxmlformats.org/officeDocument/2006/relationships/image" Target="../media/image51.png"/><Relationship Id="rId4" Type="http://schemas.openxmlformats.org/officeDocument/2006/relationships/slide" Target="slide32.xml"/><Relationship Id="rId9" Type="http://schemas.openxmlformats.org/officeDocument/2006/relationships/image" Target="../media/image50.jpeg"/><Relationship Id="rId14" Type="http://schemas.openxmlformats.org/officeDocument/2006/relationships/image" Target="../media/image55.jpeg"/></Relationships>
</file>

<file path=ppt/slides/_rels/slide64.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slide" Target="slide57.xml"/><Relationship Id="rId12" Type="http://schemas.openxmlformats.org/officeDocument/2006/relationships/image" Target="../media/image52.jpeg"/><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slide" Target="slide61.xml"/><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33.xml"/><Relationship Id="rId9" Type="http://schemas.openxmlformats.org/officeDocument/2006/relationships/audio" Target="../media/audio2.wav"/><Relationship Id="rId14" Type="http://schemas.openxmlformats.org/officeDocument/2006/relationships/image" Target="../media/image54.jpeg"/></Relationships>
</file>

<file path=ppt/slides/_rels/slide65.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image" Target="../media/image52.jpeg"/><Relationship Id="rId3" Type="http://schemas.openxmlformats.org/officeDocument/2006/relationships/image" Target="../media/image56.jpg"/><Relationship Id="rId7" Type="http://schemas.openxmlformats.org/officeDocument/2006/relationships/slide" Target="slide72.xml"/><Relationship Id="rId12" Type="http://schemas.openxmlformats.org/officeDocument/2006/relationships/image" Target="../media/image51.png"/><Relationship Id="rId2" Type="http://schemas.openxmlformats.org/officeDocument/2006/relationships/notesSlide" Target="../notesSlides/notesSlide64.xml"/><Relationship Id="rId16" Type="http://schemas.openxmlformats.org/officeDocument/2006/relationships/image" Target="../media/image55.jpeg"/><Relationship Id="rId1" Type="http://schemas.openxmlformats.org/officeDocument/2006/relationships/slideLayout" Target="../slideLayouts/slideLayout14.xml"/><Relationship Id="rId6" Type="http://schemas.openxmlformats.org/officeDocument/2006/relationships/slide" Target="slide66.xml"/><Relationship Id="rId11" Type="http://schemas.openxmlformats.org/officeDocument/2006/relationships/image" Target="../media/image50.jpeg"/><Relationship Id="rId5" Type="http://schemas.openxmlformats.org/officeDocument/2006/relationships/audio" Target="../media/audio1.wav"/><Relationship Id="rId15" Type="http://schemas.openxmlformats.org/officeDocument/2006/relationships/image" Target="../media/image54.jpeg"/><Relationship Id="rId10" Type="http://schemas.openxmlformats.org/officeDocument/2006/relationships/audio" Target="../media/audio2.wav"/><Relationship Id="rId4" Type="http://schemas.openxmlformats.org/officeDocument/2006/relationships/slide" Target="slide34.xml"/><Relationship Id="rId9" Type="http://schemas.openxmlformats.org/officeDocument/2006/relationships/slide" Target="slide70.xml"/><Relationship Id="rId14" Type="http://schemas.openxmlformats.org/officeDocument/2006/relationships/image" Target="../media/image53.png"/></Relationships>
</file>

<file path=ppt/slides/_rels/slide66.xml.rels><?xml version="1.0" encoding="UTF-8" standalone="yes"?>
<Relationships xmlns="http://schemas.openxmlformats.org/package/2006/relationships"><Relationship Id="rId8" Type="http://schemas.openxmlformats.org/officeDocument/2006/relationships/slide" Target="slide51.xml"/><Relationship Id="rId13" Type="http://schemas.openxmlformats.org/officeDocument/2006/relationships/image" Target="../media/image52.jpeg"/><Relationship Id="rId3" Type="http://schemas.openxmlformats.org/officeDocument/2006/relationships/image" Target="../media/image56.jpg"/><Relationship Id="rId7" Type="http://schemas.openxmlformats.org/officeDocument/2006/relationships/slide" Target="slide69.xml"/><Relationship Id="rId12" Type="http://schemas.openxmlformats.org/officeDocument/2006/relationships/image" Target="../media/image51.png"/><Relationship Id="rId2" Type="http://schemas.openxmlformats.org/officeDocument/2006/relationships/notesSlide" Target="../notesSlides/notesSlide65.xml"/><Relationship Id="rId16" Type="http://schemas.openxmlformats.org/officeDocument/2006/relationships/image" Target="../media/image55.jpeg"/><Relationship Id="rId1" Type="http://schemas.openxmlformats.org/officeDocument/2006/relationships/slideLayout" Target="../slideLayouts/slideLayout14.xml"/><Relationship Id="rId6" Type="http://schemas.openxmlformats.org/officeDocument/2006/relationships/slide" Target="slide3.xml"/><Relationship Id="rId11" Type="http://schemas.openxmlformats.org/officeDocument/2006/relationships/image" Target="../media/image50.jpeg"/><Relationship Id="rId5" Type="http://schemas.openxmlformats.org/officeDocument/2006/relationships/audio" Target="../media/audio1.wav"/><Relationship Id="rId15" Type="http://schemas.openxmlformats.org/officeDocument/2006/relationships/image" Target="../media/image54.jpeg"/><Relationship Id="rId10" Type="http://schemas.openxmlformats.org/officeDocument/2006/relationships/audio" Target="../media/audio2.wav"/><Relationship Id="rId4" Type="http://schemas.openxmlformats.org/officeDocument/2006/relationships/slide" Target="slide35.xml"/><Relationship Id="rId9" Type="http://schemas.openxmlformats.org/officeDocument/2006/relationships/slide" Target="slide67.xml"/><Relationship Id="rId14" Type="http://schemas.openxmlformats.org/officeDocument/2006/relationships/image" Target="../media/image53.png"/></Relationships>
</file>

<file path=ppt/slides/_rels/slide67.xml.rels><?xml version="1.0" encoding="UTF-8" standalone="yes"?>
<Relationships xmlns="http://schemas.openxmlformats.org/package/2006/relationships"><Relationship Id="rId8" Type="http://schemas.openxmlformats.org/officeDocument/2006/relationships/slide" Target="slide52.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slide" Target="slide68.xml"/><Relationship Id="rId12" Type="http://schemas.openxmlformats.org/officeDocument/2006/relationships/image" Target="../media/image52.jpeg"/><Relationship Id="rId2" Type="http://schemas.openxmlformats.org/officeDocument/2006/relationships/notesSlide" Target="../notesSlides/notesSlide66.xml"/><Relationship Id="rId1" Type="http://schemas.openxmlformats.org/officeDocument/2006/relationships/slideLayout" Target="../slideLayouts/slideLayout14.xml"/><Relationship Id="rId6" Type="http://schemas.openxmlformats.org/officeDocument/2006/relationships/slide" Target="slide3.xml"/><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36.xml"/><Relationship Id="rId9" Type="http://schemas.openxmlformats.org/officeDocument/2006/relationships/audio" Target="../media/audio2.wav"/><Relationship Id="rId14" Type="http://schemas.openxmlformats.org/officeDocument/2006/relationships/image" Target="../media/image54.jpeg"/></Relationships>
</file>

<file path=ppt/slides/_rels/slide6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slide" Target="slide53.xml"/><Relationship Id="rId12"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14.xml"/><Relationship Id="rId6" Type="http://schemas.openxmlformats.org/officeDocument/2006/relationships/slide" Target="slide3.xml"/><Relationship Id="rId11" Type="http://schemas.openxmlformats.org/officeDocument/2006/relationships/image" Target="../media/image52.jpeg"/><Relationship Id="rId5" Type="http://schemas.openxmlformats.org/officeDocument/2006/relationships/audio" Target="../media/audio1.wav"/><Relationship Id="rId10" Type="http://schemas.openxmlformats.org/officeDocument/2006/relationships/image" Target="../media/image51.png"/><Relationship Id="rId4" Type="http://schemas.openxmlformats.org/officeDocument/2006/relationships/slide" Target="slide37.xml"/><Relationship Id="rId9" Type="http://schemas.openxmlformats.org/officeDocument/2006/relationships/image" Target="../media/image50.jpeg"/><Relationship Id="rId14" Type="http://schemas.openxmlformats.org/officeDocument/2006/relationships/image" Target="../media/image55.jpeg"/></Relationships>
</file>

<file path=ppt/slides/_rels/slide69.xml.rels><?xml version="1.0" encoding="UTF-8" standalone="yes"?>
<Relationships xmlns="http://schemas.openxmlformats.org/package/2006/relationships"><Relationship Id="rId8" Type="http://schemas.openxmlformats.org/officeDocument/2006/relationships/slide" Target="slide68.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slide" Target="slide54.xml"/><Relationship Id="rId12" Type="http://schemas.openxmlformats.org/officeDocument/2006/relationships/image" Target="../media/image52.jpeg"/><Relationship Id="rId2" Type="http://schemas.openxmlformats.org/officeDocument/2006/relationships/notesSlide" Target="../notesSlides/notesSlide68.xml"/><Relationship Id="rId1" Type="http://schemas.openxmlformats.org/officeDocument/2006/relationships/slideLayout" Target="../slideLayouts/slideLayout14.xml"/><Relationship Id="rId6" Type="http://schemas.openxmlformats.org/officeDocument/2006/relationships/slide" Target="slide3.xml"/><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38.xml"/><Relationship Id="rId9" Type="http://schemas.openxmlformats.org/officeDocument/2006/relationships/audio" Target="../media/audio2.wav"/><Relationship Id="rId14" Type="http://schemas.openxmlformats.org/officeDocument/2006/relationships/image" Target="../media/image54.jpe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png"/><Relationship Id="rId3" Type="http://schemas.microsoft.com/office/2007/relationships/media" Target="../media/media9.mp3"/><Relationship Id="rId7" Type="http://schemas.openxmlformats.org/officeDocument/2006/relationships/image" Target="../media/image15.jpeg"/><Relationship Id="rId12"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7.xml"/><Relationship Id="rId11" Type="http://schemas.openxmlformats.org/officeDocument/2006/relationships/image" Target="../media/image24.png"/><Relationship Id="rId5" Type="http://schemas.openxmlformats.org/officeDocument/2006/relationships/slideLayout" Target="../slideLayouts/slideLayout14.xml"/><Relationship Id="rId10" Type="http://schemas.openxmlformats.org/officeDocument/2006/relationships/image" Target="../media/image23.png"/><Relationship Id="rId4" Type="http://schemas.openxmlformats.org/officeDocument/2006/relationships/audio" Target="../media/media9.mp3"/><Relationship Id="rId9" Type="http://schemas.openxmlformats.org/officeDocument/2006/relationships/image" Target="../media/image5.png"/></Relationships>
</file>

<file path=ppt/slides/_rels/slide70.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slide" Target="slide71.xml"/><Relationship Id="rId12" Type="http://schemas.openxmlformats.org/officeDocument/2006/relationships/image" Target="../media/image52.jpeg"/><Relationship Id="rId2" Type="http://schemas.openxmlformats.org/officeDocument/2006/relationships/notesSlide" Target="../notesSlides/notesSlide69.xml"/><Relationship Id="rId1" Type="http://schemas.openxmlformats.org/officeDocument/2006/relationships/slideLayout" Target="../slideLayouts/slideLayout14.xml"/><Relationship Id="rId6" Type="http://schemas.openxmlformats.org/officeDocument/2006/relationships/slide" Target="slide67.xml"/><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39.xml"/><Relationship Id="rId9" Type="http://schemas.openxmlformats.org/officeDocument/2006/relationships/audio" Target="../media/audio2.wav"/><Relationship Id="rId14" Type="http://schemas.openxmlformats.org/officeDocument/2006/relationships/image" Target="../media/image54.jpeg"/></Relationships>
</file>

<file path=ppt/slides/_rels/slide7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4.jpeg"/><Relationship Id="rId3" Type="http://schemas.openxmlformats.org/officeDocument/2006/relationships/image" Target="../media/image56.jpg"/><Relationship Id="rId7" Type="http://schemas.openxmlformats.org/officeDocument/2006/relationships/slide" Target="slide56.xml"/><Relationship Id="rId12" Type="http://schemas.openxmlformats.org/officeDocument/2006/relationships/image" Target="../media/image53.png"/><Relationship Id="rId2" Type="http://schemas.openxmlformats.org/officeDocument/2006/relationships/notesSlide" Target="../notesSlides/notesSlide70.xml"/><Relationship Id="rId1" Type="http://schemas.openxmlformats.org/officeDocument/2006/relationships/slideLayout" Target="../slideLayouts/slideLayout14.xml"/><Relationship Id="rId6" Type="http://schemas.openxmlformats.org/officeDocument/2006/relationships/slide" Target="slide68.xml"/><Relationship Id="rId11" Type="http://schemas.openxmlformats.org/officeDocument/2006/relationships/image" Target="../media/image52.jpeg"/><Relationship Id="rId5" Type="http://schemas.openxmlformats.org/officeDocument/2006/relationships/audio" Target="../media/audio1.wav"/><Relationship Id="rId10" Type="http://schemas.openxmlformats.org/officeDocument/2006/relationships/image" Target="../media/image51.png"/><Relationship Id="rId4" Type="http://schemas.openxmlformats.org/officeDocument/2006/relationships/slide" Target="slide40.xml"/><Relationship Id="rId9" Type="http://schemas.openxmlformats.org/officeDocument/2006/relationships/image" Target="../media/image50.jpeg"/><Relationship Id="rId14" Type="http://schemas.openxmlformats.org/officeDocument/2006/relationships/image" Target="../media/image55.jpeg"/></Relationships>
</file>

<file path=ppt/slides/_rels/slide72.xml.rels><?xml version="1.0" encoding="UTF-8" standalone="yes"?>
<Relationships xmlns="http://schemas.openxmlformats.org/package/2006/relationships"><Relationship Id="rId8" Type="http://schemas.openxmlformats.org/officeDocument/2006/relationships/slide" Target="slide71.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slide" Target="slide57.xml"/><Relationship Id="rId12" Type="http://schemas.openxmlformats.org/officeDocument/2006/relationships/image" Target="../media/image52.jpeg"/><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slide" Target="slide69.xml"/><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41.xml"/><Relationship Id="rId9" Type="http://schemas.openxmlformats.org/officeDocument/2006/relationships/audio" Target="../media/audio2.wav"/><Relationship Id="rId14" Type="http://schemas.openxmlformats.org/officeDocument/2006/relationships/image" Target="../media/image54.jpeg"/></Relationships>
</file>

<file path=ppt/slides/_rels/slide73.xml.rels><?xml version="1.0" encoding="UTF-8" standalone="yes"?>
<Relationships xmlns="http://schemas.openxmlformats.org/package/2006/relationships"><Relationship Id="rId8" Type="http://schemas.openxmlformats.org/officeDocument/2006/relationships/slide" Target="slide76.xml"/><Relationship Id="rId13" Type="http://schemas.openxmlformats.org/officeDocument/2006/relationships/image" Target="../media/image51.png"/><Relationship Id="rId3" Type="http://schemas.openxmlformats.org/officeDocument/2006/relationships/image" Target="../media/image56.jpg"/><Relationship Id="rId7" Type="http://schemas.openxmlformats.org/officeDocument/2006/relationships/slide" Target="slide66.xml"/><Relationship Id="rId12" Type="http://schemas.openxmlformats.org/officeDocument/2006/relationships/image" Target="../media/image50.jpeg"/><Relationship Id="rId17" Type="http://schemas.openxmlformats.org/officeDocument/2006/relationships/image" Target="../media/image55.jpeg"/><Relationship Id="rId2" Type="http://schemas.openxmlformats.org/officeDocument/2006/relationships/notesSlide" Target="../notesSlides/notesSlide72.xml"/><Relationship Id="rId16" Type="http://schemas.openxmlformats.org/officeDocument/2006/relationships/image" Target="../media/image54.jpeg"/><Relationship Id="rId1" Type="http://schemas.openxmlformats.org/officeDocument/2006/relationships/slideLayout" Target="../slideLayouts/slideLayout14.xml"/><Relationship Id="rId6" Type="http://schemas.openxmlformats.org/officeDocument/2006/relationships/slide" Target="slide3.xml"/><Relationship Id="rId11" Type="http://schemas.openxmlformats.org/officeDocument/2006/relationships/audio" Target="../media/audio2.wav"/><Relationship Id="rId5" Type="http://schemas.openxmlformats.org/officeDocument/2006/relationships/audio" Target="../media/audio1.wav"/><Relationship Id="rId15" Type="http://schemas.openxmlformats.org/officeDocument/2006/relationships/image" Target="../media/image53.png"/><Relationship Id="rId10" Type="http://schemas.openxmlformats.org/officeDocument/2006/relationships/slide" Target="slide74.xml"/><Relationship Id="rId4" Type="http://schemas.openxmlformats.org/officeDocument/2006/relationships/slide" Target="slide42.xml"/><Relationship Id="rId9" Type="http://schemas.openxmlformats.org/officeDocument/2006/relationships/slide" Target="slide58.xml"/><Relationship Id="rId14" Type="http://schemas.openxmlformats.org/officeDocument/2006/relationships/image" Target="../media/image52.jpeg"/></Relationships>
</file>

<file path=ppt/slides/_rels/slide74.xml.rels><?xml version="1.0" encoding="UTF-8" standalone="yes"?>
<Relationships xmlns="http://schemas.openxmlformats.org/package/2006/relationships"><Relationship Id="rId8" Type="http://schemas.openxmlformats.org/officeDocument/2006/relationships/slide" Target="slide75.xml"/><Relationship Id="rId13" Type="http://schemas.openxmlformats.org/officeDocument/2006/relationships/image" Target="../media/image52.jpeg"/><Relationship Id="rId3" Type="http://schemas.openxmlformats.org/officeDocument/2006/relationships/image" Target="../media/image56.jpg"/><Relationship Id="rId7" Type="http://schemas.openxmlformats.org/officeDocument/2006/relationships/slide" Target="slide67.xml"/><Relationship Id="rId12" Type="http://schemas.openxmlformats.org/officeDocument/2006/relationships/image" Target="../media/image51.png"/><Relationship Id="rId2" Type="http://schemas.openxmlformats.org/officeDocument/2006/relationships/notesSlide" Target="../notesSlides/notesSlide73.xml"/><Relationship Id="rId16" Type="http://schemas.openxmlformats.org/officeDocument/2006/relationships/image" Target="../media/image55.jpeg"/><Relationship Id="rId1" Type="http://schemas.openxmlformats.org/officeDocument/2006/relationships/slideLayout" Target="../slideLayouts/slideLayout14.xml"/><Relationship Id="rId6" Type="http://schemas.openxmlformats.org/officeDocument/2006/relationships/slide" Target="slide3.xml"/><Relationship Id="rId11" Type="http://schemas.openxmlformats.org/officeDocument/2006/relationships/image" Target="../media/image50.jpeg"/><Relationship Id="rId5" Type="http://schemas.openxmlformats.org/officeDocument/2006/relationships/audio" Target="../media/audio1.wav"/><Relationship Id="rId15" Type="http://schemas.openxmlformats.org/officeDocument/2006/relationships/image" Target="../media/image54.jpeg"/><Relationship Id="rId10" Type="http://schemas.openxmlformats.org/officeDocument/2006/relationships/audio" Target="../media/audio2.wav"/><Relationship Id="rId4" Type="http://schemas.openxmlformats.org/officeDocument/2006/relationships/slide" Target="slide43.xml"/><Relationship Id="rId9" Type="http://schemas.openxmlformats.org/officeDocument/2006/relationships/slide" Target="slide59.xml"/><Relationship Id="rId14" Type="http://schemas.openxmlformats.org/officeDocument/2006/relationships/image" Target="../media/image53.png"/></Relationships>
</file>

<file path=ppt/slides/_rels/slide75.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slide" Target="slide68.xml"/><Relationship Id="rId12" Type="http://schemas.openxmlformats.org/officeDocument/2006/relationships/image" Target="../media/image52.jpeg"/><Relationship Id="rId2" Type="http://schemas.openxmlformats.org/officeDocument/2006/relationships/notesSlide" Target="../notesSlides/notesSlide74.xml"/><Relationship Id="rId1" Type="http://schemas.openxmlformats.org/officeDocument/2006/relationships/slideLayout" Target="../slideLayouts/slideLayout14.xml"/><Relationship Id="rId6" Type="http://schemas.openxmlformats.org/officeDocument/2006/relationships/slide" Target="slide3.xml"/><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44.xml"/><Relationship Id="rId9" Type="http://schemas.openxmlformats.org/officeDocument/2006/relationships/audio" Target="../media/audio2.wav"/><Relationship Id="rId14" Type="http://schemas.openxmlformats.org/officeDocument/2006/relationships/image" Target="../media/image54.jpeg"/></Relationships>
</file>

<file path=ppt/slides/_rels/slide76.xml.rels><?xml version="1.0" encoding="UTF-8" standalone="yes"?>
<Relationships xmlns="http://schemas.openxmlformats.org/package/2006/relationships"><Relationship Id="rId8" Type="http://schemas.openxmlformats.org/officeDocument/2006/relationships/slide" Target="slide61.xml"/><Relationship Id="rId13" Type="http://schemas.openxmlformats.org/officeDocument/2006/relationships/image" Target="../media/image52.jpeg"/><Relationship Id="rId3" Type="http://schemas.openxmlformats.org/officeDocument/2006/relationships/image" Target="../media/image56.jpg"/><Relationship Id="rId7" Type="http://schemas.openxmlformats.org/officeDocument/2006/relationships/slide" Target="slide69.xml"/><Relationship Id="rId12" Type="http://schemas.openxmlformats.org/officeDocument/2006/relationships/image" Target="../media/image51.png"/><Relationship Id="rId2" Type="http://schemas.openxmlformats.org/officeDocument/2006/relationships/notesSlide" Target="../notesSlides/notesSlide75.xml"/><Relationship Id="rId16" Type="http://schemas.openxmlformats.org/officeDocument/2006/relationships/image" Target="../media/image55.jpeg"/><Relationship Id="rId1" Type="http://schemas.openxmlformats.org/officeDocument/2006/relationships/slideLayout" Target="../slideLayouts/slideLayout14.xml"/><Relationship Id="rId6" Type="http://schemas.openxmlformats.org/officeDocument/2006/relationships/slide" Target="slide3.xml"/><Relationship Id="rId11" Type="http://schemas.openxmlformats.org/officeDocument/2006/relationships/image" Target="../media/image50.jpeg"/><Relationship Id="rId5" Type="http://schemas.openxmlformats.org/officeDocument/2006/relationships/audio" Target="../media/audio1.wav"/><Relationship Id="rId15" Type="http://schemas.openxmlformats.org/officeDocument/2006/relationships/image" Target="../media/image54.jpeg"/><Relationship Id="rId10" Type="http://schemas.openxmlformats.org/officeDocument/2006/relationships/audio" Target="../media/audio2.wav"/><Relationship Id="rId4" Type="http://schemas.openxmlformats.org/officeDocument/2006/relationships/slide" Target="slide45.xml"/><Relationship Id="rId9" Type="http://schemas.openxmlformats.org/officeDocument/2006/relationships/slide" Target="slide75.xml"/><Relationship Id="rId14" Type="http://schemas.openxmlformats.org/officeDocument/2006/relationships/image" Target="../media/image53.png"/></Relationships>
</file>

<file path=ppt/slides/_rels/slide77.xml.rels><?xml version="1.0" encoding="UTF-8" standalone="yes"?>
<Relationships xmlns="http://schemas.openxmlformats.org/package/2006/relationships"><Relationship Id="rId8" Type="http://schemas.openxmlformats.org/officeDocument/2006/relationships/slide" Target="slide78.xml"/><Relationship Id="rId13" Type="http://schemas.openxmlformats.org/officeDocument/2006/relationships/image" Target="../media/image52.jpeg"/><Relationship Id="rId3" Type="http://schemas.openxmlformats.org/officeDocument/2006/relationships/image" Target="../media/image56.jpg"/><Relationship Id="rId7" Type="http://schemas.openxmlformats.org/officeDocument/2006/relationships/slide" Target="slide70.xml"/><Relationship Id="rId12" Type="http://schemas.openxmlformats.org/officeDocument/2006/relationships/image" Target="../media/image51.png"/><Relationship Id="rId2" Type="http://schemas.openxmlformats.org/officeDocument/2006/relationships/notesSlide" Target="../notesSlides/notesSlide76.xml"/><Relationship Id="rId16" Type="http://schemas.openxmlformats.org/officeDocument/2006/relationships/image" Target="../media/image55.jpeg"/><Relationship Id="rId1" Type="http://schemas.openxmlformats.org/officeDocument/2006/relationships/slideLayout" Target="../slideLayouts/slideLayout14.xml"/><Relationship Id="rId6" Type="http://schemas.openxmlformats.org/officeDocument/2006/relationships/slide" Target="slide74.xml"/><Relationship Id="rId11" Type="http://schemas.openxmlformats.org/officeDocument/2006/relationships/image" Target="../media/image50.jpeg"/><Relationship Id="rId5" Type="http://schemas.openxmlformats.org/officeDocument/2006/relationships/audio" Target="../media/audio1.wav"/><Relationship Id="rId15" Type="http://schemas.openxmlformats.org/officeDocument/2006/relationships/image" Target="../media/image54.jpeg"/><Relationship Id="rId10" Type="http://schemas.openxmlformats.org/officeDocument/2006/relationships/audio" Target="../media/audio2.wav"/><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image" Target="../media/image53.png"/></Relationships>
</file>

<file path=ppt/slides/_rels/slide78.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image" Target="../media/image53.png"/><Relationship Id="rId3" Type="http://schemas.openxmlformats.org/officeDocument/2006/relationships/image" Target="../media/image56.jpg"/><Relationship Id="rId7" Type="http://schemas.openxmlformats.org/officeDocument/2006/relationships/slide" Target="slide71.xml"/><Relationship Id="rId12" Type="http://schemas.openxmlformats.org/officeDocument/2006/relationships/image" Target="../media/image52.jpeg"/><Relationship Id="rId2" Type="http://schemas.openxmlformats.org/officeDocument/2006/relationships/notesSlide" Target="../notesSlides/notesSlide77.xml"/><Relationship Id="rId1" Type="http://schemas.openxmlformats.org/officeDocument/2006/relationships/slideLayout" Target="../slideLayouts/slideLayout14.xml"/><Relationship Id="rId6" Type="http://schemas.openxmlformats.org/officeDocument/2006/relationships/slide" Target="slide75.xml"/><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slide" Target="slide47.xml"/><Relationship Id="rId9" Type="http://schemas.openxmlformats.org/officeDocument/2006/relationships/audio" Target="../media/audio2.wav"/><Relationship Id="rId14" Type="http://schemas.openxmlformats.org/officeDocument/2006/relationships/image" Target="../media/image54.jpeg"/></Relationships>
</file>

<file path=ppt/slides/_rels/slide79.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image" Target="../media/image52.jpeg"/><Relationship Id="rId3" Type="http://schemas.openxmlformats.org/officeDocument/2006/relationships/image" Target="../media/image56.jpg"/><Relationship Id="rId7" Type="http://schemas.openxmlformats.org/officeDocument/2006/relationships/slide" Target="slide72.xml"/><Relationship Id="rId12" Type="http://schemas.openxmlformats.org/officeDocument/2006/relationships/image" Target="../media/image51.png"/><Relationship Id="rId2" Type="http://schemas.openxmlformats.org/officeDocument/2006/relationships/notesSlide" Target="../notesSlides/notesSlide78.xml"/><Relationship Id="rId16" Type="http://schemas.openxmlformats.org/officeDocument/2006/relationships/image" Target="../media/image55.jpeg"/><Relationship Id="rId1" Type="http://schemas.openxmlformats.org/officeDocument/2006/relationships/slideLayout" Target="../slideLayouts/slideLayout14.xml"/><Relationship Id="rId6" Type="http://schemas.openxmlformats.org/officeDocument/2006/relationships/slide" Target="slide76.xml"/><Relationship Id="rId11" Type="http://schemas.openxmlformats.org/officeDocument/2006/relationships/image" Target="../media/image50.jpeg"/><Relationship Id="rId5" Type="http://schemas.openxmlformats.org/officeDocument/2006/relationships/audio" Target="../media/audio1.wav"/><Relationship Id="rId15" Type="http://schemas.openxmlformats.org/officeDocument/2006/relationships/image" Target="../media/image54.jpeg"/><Relationship Id="rId10" Type="http://schemas.openxmlformats.org/officeDocument/2006/relationships/audio" Target="../media/audio2.wav"/><Relationship Id="rId4" Type="http://schemas.openxmlformats.org/officeDocument/2006/relationships/slide" Target="slide48.xml"/><Relationship Id="rId9" Type="http://schemas.openxmlformats.org/officeDocument/2006/relationships/slide" Target="slide78.xml"/><Relationship Id="rId1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0.mp3"/><Relationship Id="rId7" Type="http://schemas.openxmlformats.org/officeDocument/2006/relationships/image" Target="../media/image15.jpeg"/><Relationship Id="rId12"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8.xml"/><Relationship Id="rId11" Type="http://schemas.openxmlformats.org/officeDocument/2006/relationships/image" Target="../media/image3.png"/><Relationship Id="rId5" Type="http://schemas.openxmlformats.org/officeDocument/2006/relationships/slideLayout" Target="../slideLayouts/slideLayout14.xml"/><Relationship Id="rId10" Type="http://schemas.openxmlformats.org/officeDocument/2006/relationships/image" Target="../media/image27.png"/><Relationship Id="rId4" Type="http://schemas.openxmlformats.org/officeDocument/2006/relationships/audio" Target="../media/media10.mp3"/><Relationship Id="rId9" Type="http://schemas.openxmlformats.org/officeDocument/2006/relationships/image" Target="../media/image26.jpg"/></Relationships>
</file>

<file path=ppt/slides/_rels/slide8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png"/><Relationship Id="rId3" Type="http://schemas.microsoft.com/office/2007/relationships/media" Target="../media/media21.mp3"/><Relationship Id="rId7" Type="http://schemas.openxmlformats.org/officeDocument/2006/relationships/image" Target="../media/image49.jpeg"/><Relationship Id="rId12" Type="http://schemas.openxmlformats.org/officeDocument/2006/relationships/slide" Target="slide127.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notesSlide" Target="../notesSlides/notesSlide79.xml"/><Relationship Id="rId11" Type="http://schemas.openxmlformats.org/officeDocument/2006/relationships/slide" Target="slide121.xml"/><Relationship Id="rId5" Type="http://schemas.openxmlformats.org/officeDocument/2006/relationships/slideLayout" Target="../slideLayouts/slideLayout14.xml"/><Relationship Id="rId15" Type="http://schemas.openxmlformats.org/officeDocument/2006/relationships/image" Target="../media/image58.gif"/><Relationship Id="rId10" Type="http://schemas.openxmlformats.org/officeDocument/2006/relationships/slide" Target="slide9.xml"/><Relationship Id="rId4" Type="http://schemas.openxmlformats.org/officeDocument/2006/relationships/audio" Target="../media/media21.mp3"/><Relationship Id="rId9" Type="http://schemas.openxmlformats.org/officeDocument/2006/relationships/slide" Target="slide3.xml"/><Relationship Id="rId14" Type="http://schemas.openxmlformats.org/officeDocument/2006/relationships/slide" Target="slide81.xml"/></Relationships>
</file>

<file path=ppt/slides/_rels/slide81.xml.rels><?xml version="1.0" encoding="UTF-8" standalone="yes"?>
<Relationships xmlns="http://schemas.openxmlformats.org/package/2006/relationships"><Relationship Id="rId8" Type="http://schemas.openxmlformats.org/officeDocument/2006/relationships/slide" Target="slide82.xml"/><Relationship Id="rId3" Type="http://schemas.microsoft.com/office/2007/relationships/media" Target="../media/media22.mp3"/><Relationship Id="rId7" Type="http://schemas.openxmlformats.org/officeDocument/2006/relationships/image" Target="../media/image59.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80.xml"/><Relationship Id="rId5" Type="http://schemas.openxmlformats.org/officeDocument/2006/relationships/slideLayout" Target="../slideLayouts/slideLayout14.xml"/><Relationship Id="rId4" Type="http://schemas.openxmlformats.org/officeDocument/2006/relationships/audio" Target="../media/media22.mp3"/><Relationship Id="rId9" Type="http://schemas.openxmlformats.org/officeDocument/2006/relationships/image" Target="../media/image2.png"/></Relationships>
</file>

<file path=ppt/slides/_rels/slide8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slide" Target="slide110.xml"/><Relationship Id="rId18" Type="http://schemas.openxmlformats.org/officeDocument/2006/relationships/image" Target="../media/image65.png"/><Relationship Id="rId3" Type="http://schemas.microsoft.com/office/2007/relationships/media" Target="../media/media23.mp3"/><Relationship Id="rId21" Type="http://schemas.openxmlformats.org/officeDocument/2006/relationships/slide" Target="slide112.xml"/><Relationship Id="rId7" Type="http://schemas.openxmlformats.org/officeDocument/2006/relationships/image" Target="../media/image60.png"/><Relationship Id="rId12" Type="http://schemas.openxmlformats.org/officeDocument/2006/relationships/image" Target="../media/image62.png"/><Relationship Id="rId17" Type="http://schemas.openxmlformats.org/officeDocument/2006/relationships/slide" Target="slide106.xml"/><Relationship Id="rId2" Type="http://schemas.openxmlformats.org/officeDocument/2006/relationships/audio" Target="../media/media3.mp3"/><Relationship Id="rId16" Type="http://schemas.openxmlformats.org/officeDocument/2006/relationships/image" Target="../media/image64.png"/><Relationship Id="rId20" Type="http://schemas.openxmlformats.org/officeDocument/2006/relationships/image" Target="../media/image2.png"/><Relationship Id="rId1" Type="http://schemas.microsoft.com/office/2007/relationships/media" Target="../media/media3.mp3"/><Relationship Id="rId6" Type="http://schemas.openxmlformats.org/officeDocument/2006/relationships/notesSlide" Target="../notesSlides/notesSlide81.xml"/><Relationship Id="rId11" Type="http://schemas.openxmlformats.org/officeDocument/2006/relationships/audio" Target="../media/audio1.wav"/><Relationship Id="rId5" Type="http://schemas.openxmlformats.org/officeDocument/2006/relationships/slideLayout" Target="../slideLayouts/slideLayout14.xml"/><Relationship Id="rId15" Type="http://schemas.openxmlformats.org/officeDocument/2006/relationships/slide" Target="slide83.xml"/><Relationship Id="rId10" Type="http://schemas.openxmlformats.org/officeDocument/2006/relationships/slide" Target="slide98.xml"/><Relationship Id="rId19" Type="http://schemas.openxmlformats.org/officeDocument/2006/relationships/image" Target="../media/image66.png"/><Relationship Id="rId4" Type="http://schemas.openxmlformats.org/officeDocument/2006/relationships/audio" Target="../media/media23.mp3"/><Relationship Id="rId9" Type="http://schemas.openxmlformats.org/officeDocument/2006/relationships/image" Target="../media/image61.jpeg"/><Relationship Id="rId14" Type="http://schemas.openxmlformats.org/officeDocument/2006/relationships/image" Target="../media/image63.png"/><Relationship Id="rId22" Type="http://schemas.openxmlformats.org/officeDocument/2006/relationships/image" Target="../media/image67.png"/></Relationships>
</file>

<file path=ppt/slides/_rels/slide8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audio" Target="../media/audio1.wav"/><Relationship Id="rId12" Type="http://schemas.openxmlformats.org/officeDocument/2006/relationships/slide" Target="slide91.xml"/><Relationship Id="rId2" Type="http://schemas.openxmlformats.org/officeDocument/2006/relationships/notesSlide" Target="../notesSlides/notesSlide82.xml"/><Relationship Id="rId16" Type="http://schemas.openxmlformats.org/officeDocument/2006/relationships/image" Target="../media/image67.png"/><Relationship Id="rId1" Type="http://schemas.openxmlformats.org/officeDocument/2006/relationships/slideLayout" Target="../slideLayouts/slideLayout14.xml"/><Relationship Id="rId6" Type="http://schemas.openxmlformats.org/officeDocument/2006/relationships/slide" Target="slide84.xml"/><Relationship Id="rId11" Type="http://schemas.openxmlformats.org/officeDocument/2006/relationships/image" Target="../media/image64.png"/><Relationship Id="rId5" Type="http://schemas.openxmlformats.org/officeDocument/2006/relationships/image" Target="../media/image61.jpeg"/><Relationship Id="rId15" Type="http://schemas.openxmlformats.org/officeDocument/2006/relationships/slide" Target="slide97.xml"/><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slide" Target="slide95.xml"/><Relationship Id="rId14" Type="http://schemas.openxmlformats.org/officeDocument/2006/relationships/image" Target="../media/image66.png"/></Relationships>
</file>

<file path=ppt/slides/_rels/slide84.xml.rels><?xml version="1.0" encoding="UTF-8" standalone="yes"?>
<Relationships xmlns="http://schemas.openxmlformats.org/package/2006/relationships"><Relationship Id="rId8" Type="http://schemas.openxmlformats.org/officeDocument/2006/relationships/slide" Target="slide88.xml"/><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14.xml"/><Relationship Id="rId6" Type="http://schemas.openxmlformats.org/officeDocument/2006/relationships/audio" Target="../media/audio1.wav"/><Relationship Id="rId11" Type="http://schemas.openxmlformats.org/officeDocument/2006/relationships/slide" Target="slide85.xml"/><Relationship Id="rId5" Type="http://schemas.openxmlformats.org/officeDocument/2006/relationships/image" Target="../media/image61.jpeg"/><Relationship Id="rId15" Type="http://schemas.openxmlformats.org/officeDocument/2006/relationships/image" Target="../media/image67.png"/><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slide" Target="slide90.xml"/></Relationships>
</file>

<file path=ppt/slides/_rels/slide85.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87.xml"/><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6.png"/><Relationship Id="rId2" Type="http://schemas.openxmlformats.org/officeDocument/2006/relationships/notesSlide" Target="../notesSlides/notesSlide84.xml"/><Relationship Id="rId1" Type="http://schemas.openxmlformats.org/officeDocument/2006/relationships/slideLayout" Target="../slideLayouts/slideLayout14.xml"/><Relationship Id="rId6" Type="http://schemas.openxmlformats.org/officeDocument/2006/relationships/audio" Target="../media/audio1.wav"/><Relationship Id="rId11" Type="http://schemas.openxmlformats.org/officeDocument/2006/relationships/image" Target="../media/image65.png"/><Relationship Id="rId5" Type="http://schemas.openxmlformats.org/officeDocument/2006/relationships/image" Target="../media/image61.jpeg"/><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image" Target="../media/image67.png"/></Relationships>
</file>

<file path=ppt/slides/_rels/slide8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slide" Target="slide113.xml"/><Relationship Id="rId2" Type="http://schemas.openxmlformats.org/officeDocument/2006/relationships/notesSlide" Target="../notesSlides/notesSlide85.xml"/><Relationship Id="rId1" Type="http://schemas.openxmlformats.org/officeDocument/2006/relationships/slideLayout" Target="../slideLayouts/slideLayout14.xml"/><Relationship Id="rId6" Type="http://schemas.openxmlformats.org/officeDocument/2006/relationships/audio" Target="../media/audio1.wav"/><Relationship Id="rId11" Type="http://schemas.openxmlformats.org/officeDocument/2006/relationships/image" Target="../media/image66.png"/><Relationship Id="rId5" Type="http://schemas.openxmlformats.org/officeDocument/2006/relationships/image" Target="../media/image61.jpeg"/><Relationship Id="rId10" Type="http://schemas.openxmlformats.org/officeDocument/2006/relationships/image" Target="../media/image65.png"/><Relationship Id="rId4" Type="http://schemas.openxmlformats.org/officeDocument/2006/relationships/audio" Target="../media/audio2.wav"/><Relationship Id="rId9" Type="http://schemas.openxmlformats.org/officeDocument/2006/relationships/image" Target="../media/image64.png"/></Relationships>
</file>

<file path=ppt/slides/_rels/slide87.xml.rels><?xml version="1.0" encoding="UTF-8" standalone="yes"?>
<Relationships xmlns="http://schemas.openxmlformats.org/package/2006/relationships"><Relationship Id="rId8" Type="http://schemas.openxmlformats.org/officeDocument/2006/relationships/slide" Target="slide113.xml"/><Relationship Id="rId13" Type="http://schemas.openxmlformats.org/officeDocument/2006/relationships/image" Target="../media/image67.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6.png"/><Relationship Id="rId2" Type="http://schemas.openxmlformats.org/officeDocument/2006/relationships/notesSlide" Target="../notesSlides/notesSlide86.xml"/><Relationship Id="rId1" Type="http://schemas.openxmlformats.org/officeDocument/2006/relationships/slideLayout" Target="../slideLayouts/slideLayout14.xml"/><Relationship Id="rId6" Type="http://schemas.openxmlformats.org/officeDocument/2006/relationships/audio" Target="../media/audio1.wav"/><Relationship Id="rId11" Type="http://schemas.openxmlformats.org/officeDocument/2006/relationships/image" Target="../media/image65.png"/><Relationship Id="rId5" Type="http://schemas.openxmlformats.org/officeDocument/2006/relationships/image" Target="../media/image61.jpeg"/><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3.png"/></Relationships>
</file>

<file path=ppt/slides/_rels/slide8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slide" Target="slide89.xml"/><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6.png"/><Relationship Id="rId2" Type="http://schemas.openxmlformats.org/officeDocument/2006/relationships/notesSlide" Target="../notesSlides/notesSlide87.xml"/><Relationship Id="rId1" Type="http://schemas.openxmlformats.org/officeDocument/2006/relationships/slideLayout" Target="../slideLayouts/slideLayout14.xml"/><Relationship Id="rId6" Type="http://schemas.openxmlformats.org/officeDocument/2006/relationships/audio" Target="../media/audio1.wav"/><Relationship Id="rId11" Type="http://schemas.openxmlformats.org/officeDocument/2006/relationships/image" Target="../media/image65.png"/><Relationship Id="rId5" Type="http://schemas.openxmlformats.org/officeDocument/2006/relationships/image" Target="../media/image61.jpeg"/><Relationship Id="rId10" Type="http://schemas.openxmlformats.org/officeDocument/2006/relationships/slide" Target="slide86.xml"/><Relationship Id="rId4" Type="http://schemas.openxmlformats.org/officeDocument/2006/relationships/audio" Target="../media/audio2.wav"/><Relationship Id="rId9" Type="http://schemas.openxmlformats.org/officeDocument/2006/relationships/image" Target="../media/image64.png"/><Relationship Id="rId14" Type="http://schemas.openxmlformats.org/officeDocument/2006/relationships/image" Target="../media/image67.png"/></Relationships>
</file>

<file path=ppt/slides/_rels/slide8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6.png"/><Relationship Id="rId2" Type="http://schemas.openxmlformats.org/officeDocument/2006/relationships/notesSlide" Target="../notesSlides/notesSlide88.xml"/><Relationship Id="rId1" Type="http://schemas.openxmlformats.org/officeDocument/2006/relationships/slideLayout" Target="../slideLayouts/slideLayout14.xml"/><Relationship Id="rId6" Type="http://schemas.openxmlformats.org/officeDocument/2006/relationships/audio" Target="../media/audio1.wav"/><Relationship Id="rId11" Type="http://schemas.openxmlformats.org/officeDocument/2006/relationships/image" Target="../media/image65.png"/><Relationship Id="rId5" Type="http://schemas.openxmlformats.org/officeDocument/2006/relationships/image" Target="../media/image61.jpeg"/><Relationship Id="rId10" Type="http://schemas.openxmlformats.org/officeDocument/2006/relationships/slide" Target="slide113.xml"/><Relationship Id="rId4" Type="http://schemas.openxmlformats.org/officeDocument/2006/relationships/audio" Target="../media/audio2.wav"/><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1.jpg"/><Relationship Id="rId3" Type="http://schemas.microsoft.com/office/2007/relationships/media" Target="../media/media11.mp3"/><Relationship Id="rId7" Type="http://schemas.openxmlformats.org/officeDocument/2006/relationships/image" Target="../media/image15.jpeg"/><Relationship Id="rId12" Type="http://schemas.openxmlformats.org/officeDocument/2006/relationships/image" Target="../media/image30.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9.xml"/><Relationship Id="rId11" Type="http://schemas.openxmlformats.org/officeDocument/2006/relationships/image" Target="../media/image29.jpg"/><Relationship Id="rId5" Type="http://schemas.openxmlformats.org/officeDocument/2006/relationships/slideLayout" Target="../slideLayouts/slideLayout14.xml"/><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audio" Target="../media/media11.mp3"/><Relationship Id="rId9" Type="http://schemas.openxmlformats.org/officeDocument/2006/relationships/image" Target="../media/image2.png"/><Relationship Id="rId14" Type="http://schemas.openxmlformats.org/officeDocument/2006/relationships/image" Target="../media/image32.jpeg"/></Relationships>
</file>

<file path=ppt/slides/_rels/slide90.xml.rels><?xml version="1.0" encoding="UTF-8" standalone="yes"?>
<Relationships xmlns="http://schemas.openxmlformats.org/package/2006/relationships"><Relationship Id="rId8" Type="http://schemas.openxmlformats.org/officeDocument/2006/relationships/slide" Target="slide89.xml"/><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notesSlide" Target="../notesSlides/notesSlide89.xml"/><Relationship Id="rId1" Type="http://schemas.openxmlformats.org/officeDocument/2006/relationships/slideLayout" Target="../slideLayouts/slideLayout14.xml"/><Relationship Id="rId6" Type="http://schemas.openxmlformats.org/officeDocument/2006/relationships/audio" Target="../media/audio1.wav"/><Relationship Id="rId11" Type="http://schemas.openxmlformats.org/officeDocument/2006/relationships/slide" Target="slide87.xml"/><Relationship Id="rId5" Type="http://schemas.openxmlformats.org/officeDocument/2006/relationships/image" Target="../media/image61.jpeg"/><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image" Target="../media/image67.png"/></Relationships>
</file>

<file path=ppt/slides/_rels/slide9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audio" Target="../media/audio1.wav"/><Relationship Id="rId12" Type="http://schemas.openxmlformats.org/officeDocument/2006/relationships/image" Target="../media/image65.png"/><Relationship Id="rId2" Type="http://schemas.openxmlformats.org/officeDocument/2006/relationships/notesSlide" Target="../notesSlides/notesSlide90.xml"/><Relationship Id="rId1" Type="http://schemas.openxmlformats.org/officeDocument/2006/relationships/slideLayout" Target="../slideLayouts/slideLayout14.xml"/><Relationship Id="rId6" Type="http://schemas.openxmlformats.org/officeDocument/2006/relationships/slide" Target="slide85.xml"/><Relationship Id="rId11" Type="http://schemas.openxmlformats.org/officeDocument/2006/relationships/image" Target="../media/image64.png"/><Relationship Id="rId5" Type="http://schemas.openxmlformats.org/officeDocument/2006/relationships/image" Target="../media/image61.jpeg"/><Relationship Id="rId15" Type="http://schemas.openxmlformats.org/officeDocument/2006/relationships/image" Target="../media/image67.png"/><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slide" Target="slide92.xml"/><Relationship Id="rId14" Type="http://schemas.openxmlformats.org/officeDocument/2006/relationships/slide" Target="slide94.xml"/></Relationships>
</file>

<file path=ppt/slides/_rels/slide9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slide" Target="slide93.xml"/><Relationship Id="rId3" Type="http://schemas.openxmlformats.org/officeDocument/2006/relationships/image" Target="../media/image60.png"/><Relationship Id="rId7" Type="http://schemas.openxmlformats.org/officeDocument/2006/relationships/audio" Target="../media/audio1.wav"/><Relationship Id="rId12" Type="http://schemas.openxmlformats.org/officeDocument/2006/relationships/image" Target="../media/image66.png"/><Relationship Id="rId2" Type="http://schemas.openxmlformats.org/officeDocument/2006/relationships/notesSlide" Target="../notesSlides/notesSlide91.xml"/><Relationship Id="rId1" Type="http://schemas.openxmlformats.org/officeDocument/2006/relationships/slideLayout" Target="../slideLayouts/slideLayout14.xml"/><Relationship Id="rId6" Type="http://schemas.openxmlformats.org/officeDocument/2006/relationships/slide" Target="slide86.xml"/><Relationship Id="rId11" Type="http://schemas.openxmlformats.org/officeDocument/2006/relationships/image" Target="../media/image65.png"/><Relationship Id="rId5" Type="http://schemas.openxmlformats.org/officeDocument/2006/relationships/image" Target="../media/image61.jpeg"/><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image" Target="../media/image67.png"/></Relationships>
</file>

<file path=ppt/slides/_rels/slide9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60.png"/><Relationship Id="rId7" Type="http://schemas.openxmlformats.org/officeDocument/2006/relationships/audio" Target="../media/audio1.wav"/><Relationship Id="rId12" Type="http://schemas.openxmlformats.org/officeDocument/2006/relationships/image" Target="../media/image66.png"/><Relationship Id="rId2" Type="http://schemas.openxmlformats.org/officeDocument/2006/relationships/notesSlide" Target="../notesSlides/notesSlide92.xml"/><Relationship Id="rId1" Type="http://schemas.openxmlformats.org/officeDocument/2006/relationships/slideLayout" Target="../slideLayouts/slideLayout14.xml"/><Relationship Id="rId6" Type="http://schemas.openxmlformats.org/officeDocument/2006/relationships/slide" Target="slide113.xml"/><Relationship Id="rId11" Type="http://schemas.openxmlformats.org/officeDocument/2006/relationships/image" Target="../media/image65.png"/><Relationship Id="rId5" Type="http://schemas.openxmlformats.org/officeDocument/2006/relationships/image" Target="../media/image61.jpeg"/><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3.png"/></Relationships>
</file>

<file path=ppt/slides/_rels/slide9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audio" Target="../media/audio1.wav"/><Relationship Id="rId12" Type="http://schemas.openxmlformats.org/officeDocument/2006/relationships/image" Target="../media/image65.png"/><Relationship Id="rId2" Type="http://schemas.openxmlformats.org/officeDocument/2006/relationships/notesSlide" Target="../notesSlides/notesSlide93.xml"/><Relationship Id="rId1" Type="http://schemas.openxmlformats.org/officeDocument/2006/relationships/slideLayout" Target="../slideLayouts/slideLayout14.xml"/><Relationship Id="rId6" Type="http://schemas.openxmlformats.org/officeDocument/2006/relationships/slide" Target="slide87.xml"/><Relationship Id="rId11" Type="http://schemas.openxmlformats.org/officeDocument/2006/relationships/image" Target="../media/image64.png"/><Relationship Id="rId5" Type="http://schemas.openxmlformats.org/officeDocument/2006/relationships/image" Target="../media/image61.jpeg"/><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slide" Target="slide93.xml"/><Relationship Id="rId14" Type="http://schemas.openxmlformats.org/officeDocument/2006/relationships/image" Target="../media/image67.png"/></Relationships>
</file>

<file path=ppt/slides/_rels/slide9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audio" Target="../media/audio1.wav"/><Relationship Id="rId12" Type="http://schemas.openxmlformats.org/officeDocument/2006/relationships/image" Target="../media/image65.png"/><Relationship Id="rId2" Type="http://schemas.openxmlformats.org/officeDocument/2006/relationships/notesSlide" Target="../notesSlides/notesSlide94.xml"/><Relationship Id="rId1" Type="http://schemas.openxmlformats.org/officeDocument/2006/relationships/slideLayout" Target="../slideLayouts/slideLayout14.xml"/><Relationship Id="rId6" Type="http://schemas.openxmlformats.org/officeDocument/2006/relationships/slide" Target="slide88.xml"/><Relationship Id="rId11" Type="http://schemas.openxmlformats.org/officeDocument/2006/relationships/slide" Target="slide92.xml"/><Relationship Id="rId5" Type="http://schemas.openxmlformats.org/officeDocument/2006/relationships/image" Target="../media/image61.jpeg"/><Relationship Id="rId15" Type="http://schemas.openxmlformats.org/officeDocument/2006/relationships/image" Target="../media/image67.png"/><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slide" Target="slide96.xml"/></Relationships>
</file>

<file path=ppt/slides/_rels/slide9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audio" Target="../media/audio1.wav"/><Relationship Id="rId12" Type="http://schemas.openxmlformats.org/officeDocument/2006/relationships/image" Target="../media/image65.png"/><Relationship Id="rId2" Type="http://schemas.openxmlformats.org/officeDocument/2006/relationships/notesSlide" Target="../notesSlides/notesSlide95.xml"/><Relationship Id="rId1" Type="http://schemas.openxmlformats.org/officeDocument/2006/relationships/slideLayout" Target="../slideLayouts/slideLayout14.xml"/><Relationship Id="rId6" Type="http://schemas.openxmlformats.org/officeDocument/2006/relationships/slide" Target="slide89.xml"/><Relationship Id="rId11" Type="http://schemas.openxmlformats.org/officeDocument/2006/relationships/slide" Target="slide93.xml"/><Relationship Id="rId5" Type="http://schemas.openxmlformats.org/officeDocument/2006/relationships/image" Target="../media/image61.jpeg"/><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image" Target="../media/image67.png"/></Relationships>
</file>

<file path=ppt/slides/_rels/slide9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audio" Target="../media/audio1.wav"/><Relationship Id="rId12" Type="http://schemas.openxmlformats.org/officeDocument/2006/relationships/slide" Target="slide94.xml"/><Relationship Id="rId2" Type="http://schemas.openxmlformats.org/officeDocument/2006/relationships/notesSlide" Target="../notesSlides/notesSlide96.xml"/><Relationship Id="rId1" Type="http://schemas.openxmlformats.org/officeDocument/2006/relationships/slideLayout" Target="../slideLayouts/slideLayout14.xml"/><Relationship Id="rId6" Type="http://schemas.openxmlformats.org/officeDocument/2006/relationships/slide" Target="slide90.xml"/><Relationship Id="rId11" Type="http://schemas.openxmlformats.org/officeDocument/2006/relationships/image" Target="../media/image64.png"/><Relationship Id="rId5" Type="http://schemas.openxmlformats.org/officeDocument/2006/relationships/image" Target="../media/image61.jpeg"/><Relationship Id="rId15" Type="http://schemas.openxmlformats.org/officeDocument/2006/relationships/image" Target="../media/image67.png"/><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slide" Target="slide96.xml"/><Relationship Id="rId14" Type="http://schemas.openxmlformats.org/officeDocument/2006/relationships/image" Target="../media/image66.png"/></Relationships>
</file>

<file path=ppt/slides/_rels/slide98.xml.rels><?xml version="1.0" encoding="UTF-8" standalone="yes"?>
<Relationships xmlns="http://schemas.openxmlformats.org/package/2006/relationships"><Relationship Id="rId8" Type="http://schemas.openxmlformats.org/officeDocument/2006/relationships/slide" Target="slide103.xml"/><Relationship Id="rId13"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slide" Target="slide99.xml"/><Relationship Id="rId2" Type="http://schemas.openxmlformats.org/officeDocument/2006/relationships/notesSlide" Target="../notesSlides/notesSlide97.xml"/><Relationship Id="rId16" Type="http://schemas.openxmlformats.org/officeDocument/2006/relationships/image" Target="../media/image67.png"/><Relationship Id="rId1" Type="http://schemas.openxmlformats.org/officeDocument/2006/relationships/slideLayout" Target="../slideLayouts/slideLayout14.xml"/><Relationship Id="rId6" Type="http://schemas.openxmlformats.org/officeDocument/2006/relationships/audio" Target="../media/audio1.wav"/><Relationship Id="rId11" Type="http://schemas.openxmlformats.org/officeDocument/2006/relationships/image" Target="../media/image64.png"/><Relationship Id="rId5" Type="http://schemas.openxmlformats.org/officeDocument/2006/relationships/image" Target="../media/image61.jpeg"/><Relationship Id="rId15" Type="http://schemas.openxmlformats.org/officeDocument/2006/relationships/slide" Target="slide105.xml"/><Relationship Id="rId10" Type="http://schemas.openxmlformats.org/officeDocument/2006/relationships/slide" Target="slide84.xml"/><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image" Target="../media/image66.png"/></Relationships>
</file>

<file path=ppt/slides/_rels/slide99.xml.rels><?xml version="1.0" encoding="UTF-8" standalone="yes"?>
<Relationships xmlns="http://schemas.openxmlformats.org/package/2006/relationships"><Relationship Id="rId8" Type="http://schemas.openxmlformats.org/officeDocument/2006/relationships/slide" Target="slide100.xml"/><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notesSlide" Target="../notesSlides/notesSlide98.xml"/><Relationship Id="rId1" Type="http://schemas.openxmlformats.org/officeDocument/2006/relationships/slideLayout" Target="../slideLayouts/slideLayout14.xml"/><Relationship Id="rId6" Type="http://schemas.openxmlformats.org/officeDocument/2006/relationships/audio" Target="../media/audio1.wav"/><Relationship Id="rId11" Type="http://schemas.openxmlformats.org/officeDocument/2006/relationships/image" Target="../media/image64.png"/><Relationship Id="rId5" Type="http://schemas.openxmlformats.org/officeDocument/2006/relationships/image" Target="../media/image61.jpeg"/><Relationship Id="rId15" Type="http://schemas.openxmlformats.org/officeDocument/2006/relationships/image" Target="../media/image67.png"/><Relationship Id="rId10" Type="http://schemas.openxmlformats.org/officeDocument/2006/relationships/slide" Target="slide85.xml"/><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slide" Target="slide10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1. BGM Children_Yummy Flavo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774350" y="12281672"/>
            <a:ext cx="531782" cy="531782"/>
          </a:xfrm>
          <a:prstGeom prst="rect">
            <a:avLst/>
          </a:prstGeom>
        </p:spPr>
      </p:pic>
      <p:pic>
        <p:nvPicPr>
          <p:cNvPr id="6" name="Picture 5" descr="pencil.png">
            <a:hlinkClick r:id="" action="ppaction://hlinkshowjump?jump=nextslide"/>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10"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pic>
        <p:nvPicPr>
          <p:cNvPr id="5" name="SLT titl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673954" y="10487378"/>
            <a:ext cx="812800" cy="8128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 presetClass="mediacall" presetSubtype="0" fill="hold" nodeType="withEffect">
                                  <p:stCondLst>
                                    <p:cond delay="0"/>
                                  </p:stCondLst>
                                  <p:childTnLst>
                                    <p:cmd type="call" cmd="playFrom(0.0)">
                                      <p:cBhvr>
                                        <p:cTn id="8" dur="2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9057" numSld="999" showWhenStopped="0">
                <p:cTn id="9" repeatCount="indefinite"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40" fill="hold"/>
                                        <p:tgtEl>
                                          <p:spTgt spid="5"/>
                                        </p:tgtEl>
                                      </p:cBhvr>
                                    </p:cmd>
                                  </p:childTnLst>
                                </p:cTn>
                              </p:par>
                            </p:childTnLst>
                          </p:cTn>
                        </p:par>
                      </p:childTnLst>
                    </p:cTn>
                  </p:par>
                </p:childTnLst>
              </p:cTn>
              <p:nextCondLst>
                <p:cond evt="onClick" delay="0">
                  <p:tgtEl>
                    <p:spTgt spid="5"/>
                  </p:tgtEl>
                </p:cond>
              </p:nextCondLst>
            </p:seq>
            <p:audio>
              <p:cMediaNode vol="10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13" descr="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flipV="1">
            <a:off x="-843926" y="-2652908"/>
            <a:ext cx="18059400" cy="9510907"/>
          </a:xfrm>
          <a:prstGeom prst="rect">
            <a:avLst/>
          </a:prstGeom>
          <a:ln w="12700">
            <a:miter lim="400000"/>
          </a:ln>
        </p:spPr>
      </p:pic>
      <p:pic>
        <p:nvPicPr>
          <p:cNvPr id="3" name="Picture 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2281668" y="-291299"/>
            <a:ext cx="9611894" cy="14127613"/>
          </a:xfrm>
          <a:prstGeom prst="rect">
            <a:avLst/>
          </a:prstGeom>
        </p:spPr>
      </p:pic>
      <p:pic>
        <p:nvPicPr>
          <p:cNvPr id="20" name="Picture 19" descr="pencil.png">
            <a:hlinkClick r:id="" action="ppaction://hlinkshowjump?jump=previousslide"/>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21"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pic>
        <p:nvPicPr>
          <p:cNvPr id="12"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4790400" y="10865555"/>
            <a:ext cx="812800" cy="812800"/>
          </a:xfrm>
          <a:prstGeom prst="rect">
            <a:avLst/>
          </a:prstGeom>
        </p:spPr>
      </p:pic>
      <p:pic>
        <p:nvPicPr>
          <p:cNvPr id="18" name="Picture 17" descr="pencil.png">
            <a:hlinkClick r:id="" action="ppaction://hlinkshowjump?jump=nextslide"/>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19"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sp>
        <p:nvSpPr>
          <p:cNvPr id="11" name="TextBox 10"/>
          <p:cNvSpPr txBox="1"/>
          <p:nvPr/>
        </p:nvSpPr>
        <p:spPr>
          <a:xfrm>
            <a:off x="228519" y="1025381"/>
            <a:ext cx="15545110" cy="4334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500" b="0" dirty="0">
                <a:latin typeface="Century Gothic"/>
                <a:cs typeface="Century Gothic"/>
              </a:rPr>
              <a:t>On </a:t>
            </a:r>
            <a:r>
              <a:rPr lang="en-US" sz="5500" b="0" dirty="0">
                <a:solidFill>
                  <a:schemeClr val="tx1"/>
                </a:solidFill>
                <a:latin typeface="Century Gothic"/>
                <a:cs typeface="Century Gothic"/>
              </a:rPr>
              <a:t>the morning of Deepavali, most Hindus wake up early to take their oil baths before putting on their new clothes. Younger family members also receive blessings and small gifts from their elders. </a:t>
            </a:r>
            <a:endParaRPr lang="en-US" sz="5500" b="0" strike="sngStrike" dirty="0">
              <a:solidFill>
                <a:schemeClr val="tx1"/>
              </a:solidFill>
              <a:latin typeface="Century Gothic"/>
              <a:cs typeface="Century Gothic"/>
            </a:endParaRPr>
          </a:p>
        </p:txBody>
      </p:sp>
      <p:pic>
        <p:nvPicPr>
          <p:cNvPr id="2" name="Slide 10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4790400" y="12387099"/>
            <a:ext cx="812800" cy="812800"/>
          </a:xfrm>
          <a:prstGeom prst="rect">
            <a:avLst/>
          </a:prstGeom>
        </p:spPr>
      </p:pic>
    </p:spTree>
    <p:extLst>
      <p:ext uri="{BB962C8B-B14F-4D97-AF65-F5344CB8AC3E}">
        <p14:creationId xmlns:p14="http://schemas.microsoft.com/office/powerpoint/2010/main" val="36935191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12"/>
                                        </p:tgtEl>
                                      </p:cBhvr>
                                    </p:cmd>
                                  </p:childTnLst>
                                </p:cTn>
                              </p:par>
                              <p:par>
                                <p:cTn id="7" presetID="1" presetClass="mediacall" presetSubtype="0" fill="hold" nodeType="withEffect">
                                  <p:stCondLst>
                                    <p:cond delay="0"/>
                                  </p:stCondLst>
                                  <p:childTnLst>
                                    <p:cmd type="call" cmd="playFrom(0.0)">
                                      <p:cBhvr>
                                        <p:cTn id="8" dur="14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12"/>
                                        </p:tgtEl>
                                      </p:cBhvr>
                                    </p:cmd>
                                  </p:childTnLst>
                                </p:cTn>
                              </p:par>
                            </p:childTnLst>
                          </p:cTn>
                        </p:par>
                      </p:childTnLst>
                    </p:cTn>
                  </p:par>
                </p:childTnLst>
              </p:cTn>
              <p:nextCondLst>
                <p:cond evt="onClick" delay="0">
                  <p:tgtEl>
                    <p:spTgt spid="12"/>
                  </p:tgtEl>
                </p:cond>
              </p:nextCondLst>
            </p:seq>
            <p:audio>
              <p:cMediaNode vol="75472" showWhenStopped="0">
                <p:cTn id="14" fill="hold" display="0">
                  <p:stCondLst>
                    <p:cond delay="indefinite"/>
                  </p:stCondLst>
                  <p:endCondLst>
                    <p:cond evt="onStopAudio" delay="0">
                      <p:tgtEl>
                        <p:sldTgt/>
                      </p:tgtEl>
                    </p:cond>
                  </p:endCondLst>
                </p:cTn>
                <p:tgtEl>
                  <p:spTgt spid="12"/>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863"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 action="ppaction://noaction">
              <a:snd r:embed="rId6" name="Correct.wav"/>
            </a:hlinkClick>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 action="ppaction://noaction">
              <a:snd r:embed="rId6" name="Correct.wav"/>
            </a:hlinkClick>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rId9" action="ppaction://hlinksldjump">
              <a:snd r:embed="rId6" name="Correct.wav"/>
            </a:hlinkClick>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 action="ppaction://noaction">
              <a:snd r:embed="rId6" name="Correct.wav"/>
            </a:hlinkClick>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 action="ppaction://noaction">
              <a:snd r:embed="rId6" name="Correct.wav"/>
            </a:hlinkClick>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11571892" y="2076215"/>
            <a:ext cx="5311985"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3228343" y="7668609"/>
            <a:ext cx="2587752" cy="2588413"/>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3" name="Oval 22"/>
          <p:cNvSpPr/>
          <p:nvPr/>
        </p:nvSpPr>
        <p:spPr>
          <a:xfrm>
            <a:off x="13979066" y="6148552"/>
            <a:ext cx="6492240" cy="649224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5" name="TextBox 24"/>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4" name="Picture 23">
            <a:hlinkClick r:id="rId13" action="ppaction://hlinksldjump">
              <a:snd r:embed="rId6" name="Correct.wav"/>
            </a:hlinkClick>
          </p:cNvPr>
          <p:cNvPicPr>
            <a:picLocks/>
          </p:cNvPicPr>
          <p:nvPr/>
        </p:nvPicPr>
        <p:blipFill rotWithShape="1">
          <a:blip r:embed="rId14">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Tree>
    <p:extLst>
      <p:ext uri="{BB962C8B-B14F-4D97-AF65-F5344CB8AC3E}">
        <p14:creationId xmlns:p14="http://schemas.microsoft.com/office/powerpoint/2010/main" val="2345731523"/>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 action="ppaction://noaction">
              <a:snd r:embed="rId6" name="Correct.wav"/>
            </a:hlinkClick>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 action="ppaction://noaction">
              <a:snd r:embed="rId6" name="Correct.wav"/>
            </a:hlinkClick>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rId9" action="ppaction://hlinksldjump">
              <a:snd r:embed="rId6" name="Correct.wav"/>
            </a:hlinkClick>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 action="ppaction://noaction">
              <a:snd r:embed="rId6" name="Correct.wav"/>
            </a:hlinkClick>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 action="ppaction://noaction">
              <a:snd r:embed="rId6" name="Correct.wav"/>
            </a:hlinkClick>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11571892" y="2076215"/>
            <a:ext cx="5311985"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3228343" y="7668609"/>
            <a:ext cx="2587752" cy="2588413"/>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3" name="Oval 22"/>
          <p:cNvSpPr/>
          <p:nvPr/>
        </p:nvSpPr>
        <p:spPr>
          <a:xfrm>
            <a:off x="13979066" y="6148552"/>
            <a:ext cx="6492240" cy="649224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 name="TextBox 25"/>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5" name="Picture 24">
            <a:hlinkClick r:id="" action="ppaction://noaction">
              <a:snd r:embed="rId6" name="Correct.wav"/>
            </a:hlinkClick>
          </p:cNvPr>
          <p:cNvPicPr>
            <a:picLocks/>
          </p:cNvPicPr>
          <p:nvPr/>
        </p:nvPicPr>
        <p:blipFill rotWithShape="1">
          <a:blip r:embed="rId13">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
        <p:nvSpPr>
          <p:cNvPr id="27" name="Oval 26"/>
          <p:cNvSpPr/>
          <p:nvPr/>
        </p:nvSpPr>
        <p:spPr>
          <a:xfrm>
            <a:off x="8032283" y="9436747"/>
            <a:ext cx="3383280"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276149936"/>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 action="ppaction://noaction">
              <a:snd r:embed="rId6" name="Correct.wav"/>
            </a:hlinkClick>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rId8" action="ppaction://hlinksldjump">
              <a:snd r:embed="rId6" name="Corr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rId10" action="ppaction://hlinksldjump">
              <a:snd r:embed="rId6" name="Correct.wav"/>
            </a:hlinkClick>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 action="ppaction://noaction">
              <a:snd r:embed="rId6" name="Correct.wav"/>
            </a:hlinkClick>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 action="ppaction://noaction">
              <a:snd r:embed="rId6" name="Correct.wav"/>
            </a:hlinkClick>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11571892" y="2076215"/>
            <a:ext cx="5311985"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3228343" y="7668609"/>
            <a:ext cx="2587752" cy="2588413"/>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5" name="TextBox 24"/>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4" name="Picture 23">
            <a:hlinkClick r:id="" action="ppaction://noaction">
              <a:snd r:embed="rId6" name="Correct.wav"/>
            </a:hlinkClick>
          </p:cNvPr>
          <p:cNvPicPr>
            <a:picLocks/>
          </p:cNvPicPr>
          <p:nvPr/>
        </p:nvPicPr>
        <p:blipFill rotWithShape="1">
          <a:blip r:embed="rId14">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
        <p:nvSpPr>
          <p:cNvPr id="26" name="Oval 25"/>
          <p:cNvSpPr/>
          <p:nvPr/>
        </p:nvSpPr>
        <p:spPr>
          <a:xfrm>
            <a:off x="8032283" y="9436747"/>
            <a:ext cx="3383280"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788687616"/>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 action="ppaction://noaction">
              <a:snd r:embed="rId6" name="Correct.wav"/>
            </a:hlinkClick>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 action="ppaction://noaction">
              <a:snd r:embed="rId6" name="Correct.wav"/>
            </a:hlinkClick>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rId9" action="ppaction://hlinksldjump">
              <a:snd r:embed="rId6" name="Correct.wav"/>
            </a:hlinkClick>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rId11" action="ppaction://hlinksldjump">
              <a:snd r:embed="rId6" name="Correct.wav"/>
            </a:hlinkClick>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 action="ppaction://noaction">
              <a:snd r:embed="rId6" name="Correct.wav"/>
            </a:hlinkClick>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11571892" y="2076215"/>
            <a:ext cx="5311985"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13979066" y="6148552"/>
            <a:ext cx="6492240" cy="649224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TextBox 21"/>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0" name="Picture 19">
            <a:hlinkClick r:id="rId14" action="ppaction://hlinksldjump">
              <a:snd r:embed="rId6" name="Correct.wav"/>
            </a:hlinkClick>
          </p:cNvPr>
          <p:cNvPicPr>
            <a:picLocks/>
          </p:cNvPicPr>
          <p:nvPr/>
        </p:nvPicPr>
        <p:blipFill rotWithShape="1">
          <a:blip r:embed="rId15">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Tree>
    <p:extLst>
      <p:ext uri="{BB962C8B-B14F-4D97-AF65-F5344CB8AC3E}">
        <p14:creationId xmlns:p14="http://schemas.microsoft.com/office/powerpoint/2010/main" val="714113695"/>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 action="ppaction://noaction">
              <a:snd r:embed="rId6" name="Correct.wav"/>
            </a:hlinkClick>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 action="ppaction://noaction">
              <a:snd r:embed="rId6" name="Correct.wav"/>
            </a:hlinkClick>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rId9" action="ppaction://hlinksldjump">
              <a:snd r:embed="rId6" name="Correct.wav"/>
            </a:hlinkClick>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rId11" action="ppaction://hlinksldjump">
              <a:snd r:embed="rId6" name="Correct.wav"/>
            </a:hlinkClick>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 action="ppaction://noaction">
              <a:snd r:embed="rId6" name="Correct.wav"/>
            </a:hlinkClick>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11571892" y="2076215"/>
            <a:ext cx="5311985"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13979066" y="6148552"/>
            <a:ext cx="6492240" cy="649224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TextBox 22"/>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2" name="Picture 21">
            <a:hlinkClick r:id="" action="ppaction://noaction">
              <a:snd r:embed="rId6" name="Correct.wav"/>
            </a:hlinkClick>
          </p:cNvPr>
          <p:cNvPicPr>
            <a:picLocks/>
          </p:cNvPicPr>
          <p:nvPr/>
        </p:nvPicPr>
        <p:blipFill rotWithShape="1">
          <a:blip r:embed="rId14">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
        <p:nvSpPr>
          <p:cNvPr id="24" name="Oval 23"/>
          <p:cNvSpPr/>
          <p:nvPr/>
        </p:nvSpPr>
        <p:spPr>
          <a:xfrm>
            <a:off x="8032283" y="9436747"/>
            <a:ext cx="3383280"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089039096"/>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 action="ppaction://noaction">
              <a:snd r:embed="rId6" name="Correct.wav"/>
            </a:hlinkClick>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rId8" action="ppaction://hlinksldjump">
              <a:snd r:embed="rId6" name="Corr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rId10" action="ppaction://hlinksldjump">
              <a:snd r:embed="rId6" name="Correct.wav"/>
            </a:hlinkClick>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rId12" action="ppaction://hlinksldjump">
              <a:snd r:embed="rId6" name="Correct.wav"/>
            </a:hlinkClick>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 action="ppaction://noaction">
              <a:snd r:embed="rId6" name="Correct.wav"/>
            </a:hlinkClick>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11571892" y="2076215"/>
            <a:ext cx="5311985"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TextBox 21"/>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0" name="Picture 19">
            <a:hlinkClick r:id="" action="ppaction://noaction">
              <a:snd r:embed="rId6" name="Correct.wav"/>
            </a:hlinkClick>
          </p:cNvPr>
          <p:cNvPicPr>
            <a:picLocks/>
          </p:cNvPicPr>
          <p:nvPr/>
        </p:nvPicPr>
        <p:blipFill rotWithShape="1">
          <a:blip r:embed="rId15">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
        <p:nvSpPr>
          <p:cNvPr id="23" name="Oval 22"/>
          <p:cNvSpPr/>
          <p:nvPr/>
        </p:nvSpPr>
        <p:spPr>
          <a:xfrm>
            <a:off x="8032283" y="9436747"/>
            <a:ext cx="3383280"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982848920"/>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rId6" action="ppaction://hlinksldjump">
              <a:snd r:embed="rId7" name="Correct.wav"/>
            </a:hlinkClick>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rId9" action="ppaction://hlinksldjump">
              <a:snd r:embed="rId7" name="Correct.wav"/>
            </a:hlinkClick>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rId11" action="ppaction://hlinksldjump">
              <a:snd r:embed="rId7" name="Correct.wav"/>
            </a:hlinkClick>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 action="ppaction://noaction">
              <a:snd r:embed="rId7" name="Correct.wav"/>
            </a:hlinkClick>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rId6" action="ppaction://hlinksldjump">
              <a:snd r:embed="rId7" name="Correct.wav"/>
            </a:hlinkClick>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28343" y="7668609"/>
            <a:ext cx="2587752" cy="2588413"/>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3" name="TextBox 22"/>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2" name="Picture 21">
            <a:hlinkClick r:id="rId15" action="ppaction://hlinksldjump">
              <a:snd r:embed="rId7" name="Correct.wav"/>
            </a:hlinkClick>
          </p:cNvPr>
          <p:cNvPicPr>
            <a:picLocks/>
          </p:cNvPicPr>
          <p:nvPr/>
        </p:nvPicPr>
        <p:blipFill rotWithShape="1">
          <a:blip r:embed="rId16">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Tree>
    <p:extLst>
      <p:ext uri="{BB962C8B-B14F-4D97-AF65-F5344CB8AC3E}">
        <p14:creationId xmlns:p14="http://schemas.microsoft.com/office/powerpoint/2010/main" val="3944501711"/>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rId6" action="ppaction://hlinksldjump">
              <a:snd r:embed="rId7" name="Correct.wav"/>
            </a:hlinkClick>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 action="ppaction://noaction">
              <a:snd r:embed="rId7" name="Corr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rId10" action="ppaction://hlinksldjump">
              <a:snd r:embed="rId7" name="Correct.wav"/>
            </a:hlinkClick>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 action="ppaction://noaction">
              <a:snd r:embed="rId7" name="Correct.wav"/>
            </a:hlinkClick>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rId6" action="ppaction://hlinksldjump">
              <a:snd r:embed="rId7" name="Correct.wav"/>
            </a:hlinkClick>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28343" y="7668609"/>
            <a:ext cx="2587752" cy="2588413"/>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2" name="Oval 21"/>
          <p:cNvSpPr/>
          <p:nvPr/>
        </p:nvSpPr>
        <p:spPr>
          <a:xfrm>
            <a:off x="13979066" y="6148552"/>
            <a:ext cx="6492240" cy="649224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TextBox 23"/>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3" name="Picture 22">
            <a:hlinkClick r:id="rId14" action="ppaction://hlinksldjump">
              <a:snd r:embed="rId7" name="Correct.wav"/>
            </a:hlinkClick>
          </p:cNvPr>
          <p:cNvPicPr>
            <a:picLocks/>
          </p:cNvPicPr>
          <p:nvPr/>
        </p:nvPicPr>
        <p:blipFill rotWithShape="1">
          <a:blip r:embed="rId15">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Tree>
    <p:extLst>
      <p:ext uri="{BB962C8B-B14F-4D97-AF65-F5344CB8AC3E}">
        <p14:creationId xmlns:p14="http://schemas.microsoft.com/office/powerpoint/2010/main" val="3341320056"/>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rId6" action="ppaction://hlinksldjump">
              <a:snd r:embed="rId7" name="Correct.wav"/>
            </a:hlinkClick>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 action="ppaction://noaction">
              <a:snd r:embed="rId7" name="Corr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rId10" action="ppaction://hlinksldjump">
              <a:snd r:embed="rId7" name="Correct.wav"/>
            </a:hlinkClick>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 action="ppaction://noaction">
              <a:snd r:embed="rId7" name="Correct.wav"/>
            </a:hlinkClick>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rId6" action="ppaction://hlinksldjump">
              <a:snd r:embed="rId7" name="Correct.wav"/>
            </a:hlinkClick>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28343" y="7668609"/>
            <a:ext cx="2587752" cy="2588413"/>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2" name="Oval 21"/>
          <p:cNvSpPr/>
          <p:nvPr/>
        </p:nvSpPr>
        <p:spPr>
          <a:xfrm>
            <a:off x="13979066" y="6148552"/>
            <a:ext cx="6492240" cy="649224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5" name="TextBox 24"/>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4" name="Picture 23">
            <a:hlinkClick r:id="" action="ppaction://noaction">
              <a:snd r:embed="rId7" name="Correct.wav"/>
            </a:hlinkClick>
          </p:cNvPr>
          <p:cNvPicPr>
            <a:picLocks/>
          </p:cNvPicPr>
          <p:nvPr/>
        </p:nvPicPr>
        <p:blipFill rotWithShape="1">
          <a:blip r:embed="rId14">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
        <p:nvSpPr>
          <p:cNvPr id="26" name="Oval 25"/>
          <p:cNvSpPr/>
          <p:nvPr/>
        </p:nvSpPr>
        <p:spPr>
          <a:xfrm>
            <a:off x="8032283" y="9436747"/>
            <a:ext cx="3383280"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86744012"/>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rId6" action="ppaction://hlinksldjump">
              <a:snd r:embed="rId7" name="Correct.wav"/>
            </a:hlinkClick>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rId9" action="ppaction://hlinksldjump">
              <a:snd r:embed="rId7" name="Correct.wav"/>
            </a:hlinkClick>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rId11" action="ppaction://hlinksldjump">
              <a:snd r:embed="rId7" name="Correct.wav"/>
            </a:hlinkClick>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 action="ppaction://noaction">
              <a:snd r:embed="rId7" name="Correct.wav"/>
            </a:hlinkClick>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rId6" action="ppaction://hlinksldjump">
              <a:snd r:embed="rId7" name="Correct.wav"/>
            </a:hlinkClick>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28343" y="7668609"/>
            <a:ext cx="2587752" cy="2588413"/>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4" name="TextBox 23"/>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3" name="Picture 22">
            <a:hlinkClick r:id="" action="ppaction://noaction">
              <a:snd r:embed="rId7" name="Correct.wav"/>
            </a:hlinkClick>
          </p:cNvPr>
          <p:cNvPicPr>
            <a:picLocks/>
          </p:cNvPicPr>
          <p:nvPr/>
        </p:nvPicPr>
        <p:blipFill rotWithShape="1">
          <a:blip r:embed="rId15">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
        <p:nvSpPr>
          <p:cNvPr id="25" name="Oval 24"/>
          <p:cNvSpPr/>
          <p:nvPr/>
        </p:nvSpPr>
        <p:spPr>
          <a:xfrm>
            <a:off x="8032283" y="9436747"/>
            <a:ext cx="3383280"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34132005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3" descr="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3162299" y="7421671"/>
            <a:ext cx="18059400" cy="8260770"/>
          </a:xfrm>
          <a:prstGeom prst="rect">
            <a:avLst/>
          </a:prstGeom>
          <a:ln w="12700">
            <a:miter lim="400000"/>
          </a:ln>
        </p:spPr>
      </p:pic>
      <p:grpSp>
        <p:nvGrpSpPr>
          <p:cNvPr id="23" name="Group 22"/>
          <p:cNvGrpSpPr/>
          <p:nvPr/>
        </p:nvGrpSpPr>
        <p:grpSpPr>
          <a:xfrm>
            <a:off x="5003801" y="420603"/>
            <a:ext cx="13323538" cy="8475803"/>
            <a:chOff x="4220338" y="5196218"/>
            <a:chExt cx="11668774" cy="7314417"/>
          </a:xfrm>
        </p:grpSpPr>
        <p:sp>
          <p:nvSpPr>
            <p:cNvPr id="24" name="Rectangle"/>
            <p:cNvSpPr/>
            <p:nvPr/>
          </p:nvSpPr>
          <p:spPr>
            <a:xfrm>
              <a:off x="4220338" y="5196218"/>
              <a:ext cx="11668774" cy="7314417"/>
            </a:xfrm>
            <a:prstGeom prst="rect">
              <a:avLst/>
            </a:prstGeom>
            <a:solidFill>
              <a:srgbClr val="FFFFFF"/>
            </a:solidFill>
            <a:ln w="25400">
              <a:noFill/>
            </a:ln>
            <a:effectLst>
              <a:outerShdw blurRad="50800" dist="130852" dir="2916000" rotWithShape="0">
                <a:srgbClr val="000000">
                  <a:alpha val="40000"/>
                </a:srgbClr>
              </a:outerShdw>
            </a:effectLst>
          </p:spPr>
          <p:txBody>
            <a:bodyPr lIns="0" tIns="0" rIns="0" bIns="0" anchor="ctr"/>
            <a:lstStyle/>
            <a:p>
              <a:endParaRPr b="0"/>
            </a:p>
          </p:txBody>
        </p:sp>
        <p:pic>
          <p:nvPicPr>
            <p:cNvPr id="25" name="Picture 24" descr="Oil Lamps.jp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575006" y="5421994"/>
              <a:ext cx="11033472" cy="6863917"/>
            </a:xfrm>
            <a:prstGeom prst="rect">
              <a:avLst/>
            </a:prstGeom>
          </p:spPr>
        </p:pic>
      </p:grpSp>
      <p:sp>
        <p:nvSpPr>
          <p:cNvPr id="26" name="TextBox 25"/>
          <p:cNvSpPr txBox="1"/>
          <p:nvPr/>
        </p:nvSpPr>
        <p:spPr>
          <a:xfrm>
            <a:off x="4460084" y="9618685"/>
            <a:ext cx="15545110" cy="2641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US" sz="5500" b="0" dirty="0">
                <a:solidFill>
                  <a:schemeClr val="tx1"/>
                </a:solidFill>
                <a:latin typeface="Century Gothic"/>
                <a:cs typeface="Century Gothic"/>
              </a:rPr>
              <a:t>Small clay oil lamps, also called </a:t>
            </a:r>
            <a:r>
              <a:rPr lang="en-US" sz="5500" b="0" i="1" dirty="0" err="1">
                <a:solidFill>
                  <a:schemeClr val="tx1"/>
                </a:solidFill>
                <a:latin typeface="Century Gothic"/>
                <a:cs typeface="Century Gothic"/>
              </a:rPr>
              <a:t>diyas</a:t>
            </a:r>
            <a:r>
              <a:rPr lang="en-US" sz="5500" b="0" dirty="0">
                <a:solidFill>
                  <a:schemeClr val="tx1"/>
                </a:solidFill>
                <a:latin typeface="Century Gothic"/>
                <a:cs typeface="Century Gothic"/>
              </a:rPr>
              <a:t>, are placed at the front door to draw positive energy into the homes. </a:t>
            </a:r>
          </a:p>
        </p:txBody>
      </p:sp>
      <p:pic>
        <p:nvPicPr>
          <p:cNvPr id="12"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790400" y="10865555"/>
            <a:ext cx="812800" cy="812800"/>
          </a:xfrm>
          <a:prstGeom prst="rect">
            <a:avLst/>
          </a:prstGeom>
        </p:spPr>
      </p:pic>
      <p:pic>
        <p:nvPicPr>
          <p:cNvPr id="14" name="Picture 13" descr="Malay Boy Black Eyes Both Arms Down (Never Save PS file).png"/>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6362947" y="1213589"/>
            <a:ext cx="6160169" cy="8475803"/>
          </a:xfrm>
          <a:prstGeom prst="rect">
            <a:avLst/>
          </a:prstGeom>
        </p:spPr>
      </p:pic>
      <p:pic>
        <p:nvPicPr>
          <p:cNvPr id="16" name="Picture 15" descr="Diya 3.jpg"/>
          <p:cNvPicPr>
            <a:picLocks noChangeAspect="1"/>
          </p:cNvPicPr>
          <p:nvPr/>
        </p:nvPicPr>
        <p:blipFill>
          <a:blip r:embed="rId12">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323876" y="9689392"/>
            <a:ext cx="2628900" cy="3086100"/>
          </a:xfrm>
          <a:prstGeom prst="rect">
            <a:avLst/>
          </a:prstGeom>
        </p:spPr>
      </p:pic>
      <p:pic>
        <p:nvPicPr>
          <p:cNvPr id="17" name="Picture 16" descr="Diya 3.jpg"/>
          <p:cNvPicPr>
            <a:picLocks noChangeAspect="1"/>
          </p:cNvPicPr>
          <p:nvPr/>
        </p:nvPicPr>
        <p:blipFill>
          <a:blip r:embed="rId12">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flipH="1">
            <a:off x="20512503" y="9689392"/>
            <a:ext cx="2628900" cy="3086100"/>
          </a:xfrm>
          <a:prstGeom prst="rect">
            <a:avLst/>
          </a:prstGeom>
        </p:spPr>
      </p:pic>
      <p:pic>
        <p:nvPicPr>
          <p:cNvPr id="20" name="Picture 19" descr="pencil.png">
            <a:hlinkClick r:id="" action="ppaction://hlinkshowjump?jump=previousslide"/>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21"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pic>
        <p:nvPicPr>
          <p:cNvPr id="18" name="Picture 17" descr="pencil.png">
            <a:hlinkClick r:id="" action="ppaction://hlinkshowjump?jump=nextslide"/>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19"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pic>
        <p:nvPicPr>
          <p:cNvPr id="2" name="Slide 11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4790400" y="12387099"/>
            <a:ext cx="812800" cy="812800"/>
          </a:xfrm>
          <a:prstGeom prst="rect">
            <a:avLst/>
          </a:prstGeom>
        </p:spPr>
      </p:pic>
    </p:spTree>
    <p:extLst>
      <p:ext uri="{BB962C8B-B14F-4D97-AF65-F5344CB8AC3E}">
        <p14:creationId xmlns:p14="http://schemas.microsoft.com/office/powerpoint/2010/main" val="36935191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12"/>
                                        </p:tgtEl>
                                      </p:cBhvr>
                                    </p:cmd>
                                  </p:childTnLst>
                                </p:cTn>
                              </p:par>
                              <p:par>
                                <p:cTn id="7" presetID="1" presetClass="mediacall" presetSubtype="0" fill="hold" nodeType="withEffect">
                                  <p:stCondLst>
                                    <p:cond delay="0"/>
                                  </p:stCondLst>
                                  <p:childTnLst>
                                    <p:cmd type="call" cmd="playFrom(0.0)">
                                      <p:cBhvr>
                                        <p:cTn id="8" dur="97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12"/>
                                        </p:tgtEl>
                                      </p:cBhvr>
                                    </p:cmd>
                                  </p:childTnLst>
                                </p:cTn>
                              </p:par>
                            </p:childTnLst>
                          </p:cTn>
                        </p:par>
                      </p:childTnLst>
                    </p:cTn>
                  </p:par>
                </p:childTnLst>
              </p:cTn>
              <p:nextCondLst>
                <p:cond evt="onClick" delay="0">
                  <p:tgtEl>
                    <p:spTgt spid="12"/>
                  </p:tgtEl>
                </p:cond>
              </p:nextCondLst>
            </p:seq>
            <p:audio>
              <p:cMediaNode vol="75472" showWhenStopped="0">
                <p:cTn id="14" fill="hold" display="0">
                  <p:stCondLst>
                    <p:cond delay="indefinite"/>
                  </p:stCondLst>
                  <p:endCondLst>
                    <p:cond evt="onStopAudio" delay="0">
                      <p:tgtEl>
                        <p:sldTgt/>
                      </p:tgtEl>
                    </p:cond>
                  </p:endCondLst>
                </p:cTn>
                <p:tgtEl>
                  <p:spTgt spid="12"/>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9743"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rId6" action="ppaction://hlinksldjump">
              <a:snd r:embed="rId7" name="Correct.wav"/>
            </a:hlinkClick>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 action="ppaction://noaction">
              <a:snd r:embed="rId7" name="Corr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rId10" action="ppaction://hlinksldjump">
              <a:snd r:embed="rId7" name="Correct.wav"/>
            </a:hlinkClick>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rId12" action="ppaction://hlinksldjump">
              <a:snd r:embed="rId7" name="Correct.wav"/>
            </a:hlinkClick>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rId6" action="ppaction://hlinksldjump">
              <a:snd r:embed="rId7" name="Correct.wav"/>
            </a:hlinkClick>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13979066" y="6148552"/>
            <a:ext cx="6492240" cy="649224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TextBox 19"/>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17" name="Picture 16">
            <a:hlinkClick r:id="rId15" action="ppaction://hlinksldjump">
              <a:snd r:embed="rId7" name="Correct.wav"/>
            </a:hlinkClick>
          </p:cNvPr>
          <p:cNvPicPr>
            <a:picLocks/>
          </p:cNvPicPr>
          <p:nvPr/>
        </p:nvPicPr>
        <p:blipFill rotWithShape="1">
          <a:blip r:embed="rId16">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Tree>
    <p:extLst>
      <p:ext uri="{BB962C8B-B14F-4D97-AF65-F5344CB8AC3E}">
        <p14:creationId xmlns:p14="http://schemas.microsoft.com/office/powerpoint/2010/main" val="3944501711"/>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rId6" action="ppaction://hlinksldjump">
              <a:snd r:embed="rId7" name="Correct.wav"/>
            </a:hlinkClick>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 action="ppaction://noaction">
              <a:snd r:embed="rId7" name="Corr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rId10" action="ppaction://hlinksldjump">
              <a:snd r:embed="rId7" name="Correct.wav"/>
            </a:hlinkClick>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rId12" action="ppaction://hlinksldjump">
              <a:snd r:embed="rId7" name="Correct.wav"/>
            </a:hlinkClick>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rId6" action="ppaction://hlinksldjump">
              <a:snd r:embed="rId7" name="Correct.wav"/>
            </a:hlinkClick>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13979066" y="6148552"/>
            <a:ext cx="6492240" cy="649224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TextBox 21"/>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0" name="Picture 19">
            <a:hlinkClick r:id="" action="ppaction://noaction">
              <a:snd r:embed="rId7" name="Correct.wav"/>
            </a:hlinkClick>
          </p:cNvPr>
          <p:cNvPicPr>
            <a:picLocks/>
          </p:cNvPicPr>
          <p:nvPr/>
        </p:nvPicPr>
        <p:blipFill rotWithShape="1">
          <a:blip r:embed="rId15">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
        <p:nvSpPr>
          <p:cNvPr id="23" name="Oval 22"/>
          <p:cNvSpPr/>
          <p:nvPr/>
        </p:nvSpPr>
        <p:spPr>
          <a:xfrm>
            <a:off x="8032283" y="9436747"/>
            <a:ext cx="3383280"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511468611"/>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rId6" action="ppaction://hlinksldjump">
              <a:snd r:embed="rId7" name="Correct.wav"/>
            </a:hlinkClick>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rId9" action="ppaction://hlinksldjump">
              <a:snd r:embed="rId7" name="Correct.wav"/>
            </a:hlinkClick>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rId11" action="ppaction://hlinksldjump">
              <a:snd r:embed="rId7" name="Correct.wav"/>
            </a:hlinkClick>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rId13" action="ppaction://hlinksldjump">
              <a:snd r:embed="rId7" name="Correct.wav"/>
            </a:hlinkClick>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rId6" action="ppaction://hlinksldjump">
              <a:snd r:embed="rId7" name="Correct.wav"/>
            </a:hlinkClick>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20" name="TextBox 19"/>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15" name="Picture 14">
            <a:hlinkClick r:id="" action="ppaction://noaction">
              <a:snd r:embed="rId7" name="Correct.wav"/>
            </a:hlinkClick>
          </p:cNvPr>
          <p:cNvPicPr>
            <a:picLocks/>
          </p:cNvPicPr>
          <p:nvPr/>
        </p:nvPicPr>
        <p:blipFill rotWithShape="1">
          <a:blip r:embed="rId16">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
        <p:nvSpPr>
          <p:cNvPr id="22" name="Oval 21"/>
          <p:cNvSpPr/>
          <p:nvPr/>
        </p:nvSpPr>
        <p:spPr>
          <a:xfrm>
            <a:off x="8032283" y="9436747"/>
            <a:ext cx="3383280"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944501711"/>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8" name="Children Cheering Y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12903200"/>
            <a:ext cx="812800" cy="812800"/>
          </a:xfrm>
          <a:prstGeom prst="rect">
            <a:avLst/>
          </a:prstGeom>
        </p:spPr>
      </p:pic>
      <p:pic>
        <p:nvPicPr>
          <p:cNvPr id="71" name="Picture 7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005974" y="2243048"/>
            <a:ext cx="16403802" cy="9915319"/>
          </a:xfrm>
          <a:prstGeom prst="rect">
            <a:avLst/>
          </a:prstGeom>
        </p:spPr>
      </p:pic>
      <p:pic>
        <p:nvPicPr>
          <p:cNvPr id="74" name="Picture 73"/>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1571892" y="2121232"/>
            <a:ext cx="2520486" cy="3515468"/>
          </a:xfrm>
          <a:prstGeom prst="rect">
            <a:avLst/>
          </a:prstGeom>
        </p:spPr>
      </p:pic>
      <p:pic>
        <p:nvPicPr>
          <p:cNvPr id="77" name="Picture 76"/>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628478" y="2260301"/>
            <a:ext cx="3460307" cy="3746300"/>
          </a:xfrm>
          <a:prstGeom prst="rect">
            <a:avLst/>
          </a:prstGeom>
        </p:spPr>
      </p:pic>
      <p:pic>
        <p:nvPicPr>
          <p:cNvPr id="83" name="Picture 8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950339" y="7575241"/>
            <a:ext cx="1459070" cy="2240348"/>
          </a:xfrm>
          <a:prstGeom prst="rect">
            <a:avLst/>
          </a:prstGeom>
        </p:spPr>
      </p:pic>
      <p:pic>
        <p:nvPicPr>
          <p:cNvPr id="84" name="Picture 83"/>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4445053" y="2121231"/>
            <a:ext cx="2438824" cy="3515468"/>
          </a:xfrm>
          <a:prstGeom prst="rect">
            <a:avLst/>
          </a:prstGeom>
        </p:spPr>
      </p:pic>
      <p:pic>
        <p:nvPicPr>
          <p:cNvPr id="85" name="Picture 8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19379912" y="8665962"/>
            <a:ext cx="6000926" cy="8001235"/>
          </a:xfrm>
          <a:prstGeom prst="rect">
            <a:avLst/>
          </a:prstGeom>
        </p:spPr>
      </p:pic>
      <p:sp>
        <p:nvSpPr>
          <p:cNvPr id="3" name="Oval 2"/>
          <p:cNvSpPr/>
          <p:nvPr/>
        </p:nvSpPr>
        <p:spPr>
          <a:xfrm>
            <a:off x="3280432" y="1792436"/>
            <a:ext cx="4093336" cy="4096512"/>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6" name="Oval 85"/>
          <p:cNvSpPr/>
          <p:nvPr/>
        </p:nvSpPr>
        <p:spPr>
          <a:xfrm>
            <a:off x="11571892" y="2139277"/>
            <a:ext cx="5311985"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7" name="Oval 86"/>
          <p:cNvSpPr/>
          <p:nvPr/>
        </p:nvSpPr>
        <p:spPr>
          <a:xfrm>
            <a:off x="3385998" y="7416361"/>
            <a:ext cx="2587752" cy="2588413"/>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pic>
        <p:nvPicPr>
          <p:cNvPr id="75" name="Picture 74"/>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3961550" y="6195710"/>
            <a:ext cx="6635880" cy="6078759"/>
          </a:xfrm>
          <a:prstGeom prst="rect">
            <a:avLst/>
          </a:prstGeom>
        </p:spPr>
      </p:pic>
      <p:sp>
        <p:nvSpPr>
          <p:cNvPr id="91" name="Oval 90"/>
          <p:cNvSpPr/>
          <p:nvPr/>
        </p:nvSpPr>
        <p:spPr>
          <a:xfrm>
            <a:off x="13936232" y="5738648"/>
            <a:ext cx="6492240" cy="676656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4" name="Picture 23" descr="fireworks still 3.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rot="1195884">
            <a:off x="18780116" y="384943"/>
            <a:ext cx="5616250" cy="4742221"/>
          </a:xfrm>
          <a:prstGeom prst="rect">
            <a:avLst/>
          </a:prstGeom>
        </p:spPr>
      </p:pic>
      <p:pic>
        <p:nvPicPr>
          <p:cNvPr id="25" name="Picture 24" descr="fireworks still 3.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rot="20404116" flipH="1">
            <a:off x="23629" y="384943"/>
            <a:ext cx="5616250" cy="4742221"/>
          </a:xfrm>
          <a:prstGeom prst="rect">
            <a:avLst/>
          </a:prstGeom>
        </p:spPr>
      </p:pic>
      <p:sp>
        <p:nvSpPr>
          <p:cNvPr id="27" name="Instructions:"/>
          <p:cNvSpPr txBox="1"/>
          <p:nvPr/>
        </p:nvSpPr>
        <p:spPr>
          <a:xfrm>
            <a:off x="0" y="768264"/>
            <a:ext cx="24384000" cy="133369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8000" dirty="0">
                <a:latin typeface="Century Gothic"/>
                <a:cs typeface="Century Gothic"/>
              </a:rPr>
              <a:t>CORRECT</a:t>
            </a:r>
            <a:endParaRPr lang="en-US" sz="8000" b="0" dirty="0">
              <a:latin typeface="Century Gothic"/>
              <a:cs typeface="Century Gothic"/>
            </a:endParaRPr>
          </a:p>
        </p:txBody>
      </p:sp>
      <p:pic>
        <p:nvPicPr>
          <p:cNvPr id="26" name="Picture 25"/>
          <p:cNvPicPr>
            <a:picLocks/>
          </p:cNvPicPr>
          <p:nvPr/>
        </p:nvPicPr>
        <p:blipFill rotWithShape="1">
          <a:blip r:embed="rId17">
            <a:extLst>
              <a:ext uri="{28A0092B-C50C-407E-A947-70E740481C1C}">
                <a14:useLocalDpi xmlns:a14="http://schemas.microsoft.com/office/drawing/2010/main" val="0"/>
              </a:ext>
            </a:extLst>
          </a:blip>
          <a:srcRect l="16105" r="13150"/>
          <a:stretch/>
        </p:blipFill>
        <p:spPr>
          <a:xfrm>
            <a:off x="8662738" y="9528358"/>
            <a:ext cx="2011680" cy="2585035"/>
          </a:xfrm>
          <a:prstGeom prst="rect">
            <a:avLst/>
          </a:prstGeom>
        </p:spPr>
      </p:pic>
      <p:sp>
        <p:nvSpPr>
          <p:cNvPr id="28" name="Oval 27"/>
          <p:cNvSpPr/>
          <p:nvPr/>
        </p:nvSpPr>
        <p:spPr>
          <a:xfrm>
            <a:off x="8008220" y="9067481"/>
            <a:ext cx="3291840" cy="338328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9" name="AutoShape 2">
            <a:hlinkClick r:id="" action="ppaction://noaction"/>
          </p:cNvPr>
          <p:cNvGrpSpPr/>
          <p:nvPr/>
        </p:nvGrpSpPr>
        <p:grpSpPr>
          <a:xfrm>
            <a:off x="9970094" y="12363668"/>
            <a:ext cx="4475562" cy="1270001"/>
            <a:chOff x="0" y="0"/>
            <a:chExt cx="4475561" cy="1270000"/>
          </a:xfrm>
        </p:grpSpPr>
        <p:sp>
          <p:nvSpPr>
            <p:cNvPr id="10" name="Rounded Rectangle">
              <a:hlinkClick r:id="rId18"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sz="8000">
                <a:latin typeface="Century Gothic"/>
                <a:cs typeface="Century Gothic"/>
              </a:endParaRPr>
            </a:p>
          </p:txBody>
        </p:sp>
        <p:sp>
          <p:nvSpPr>
            <p:cNvPr id="12" name="Next">
              <a:hlinkClick r:id="rId18"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Next</a:t>
              </a:r>
            </a:p>
          </p:txBody>
        </p:sp>
      </p:grpSp>
      <p:pic>
        <p:nvPicPr>
          <p:cNvPr id="22" name="Correc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958676" y="12383408"/>
            <a:ext cx="812800" cy="812800"/>
          </a:xfrm>
          <a:prstGeom prst="rect">
            <a:avLst/>
          </a:prstGeom>
        </p:spPr>
      </p:pic>
    </p:spTree>
    <p:extLst>
      <p:ext uri="{BB962C8B-B14F-4D97-AF65-F5344CB8AC3E}">
        <p14:creationId xmlns:p14="http://schemas.microsoft.com/office/powerpoint/2010/main" val="2107955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35" fill="hold"/>
                                        <p:tgtEl>
                                          <p:spTgt spid="8"/>
                                        </p:tgtEl>
                                      </p:cBhvr>
                                    </p:cmd>
                                  </p:childTnLst>
                                </p:cTn>
                              </p:par>
                              <p:par>
                                <p:cTn id="7" presetID="2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childTnLst>
                                </p:cTn>
                              </p:par>
                              <p:par>
                                <p:cTn id="11" presetID="23" presetClass="entr" presetSubtype="16"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childTnLst>
                                </p:cTn>
                              </p:par>
                              <p:par>
                                <p:cTn id="15" presetID="1" presetClass="mediacall" presetSubtype="0" fill="hold" nodeType="withEffect">
                                  <p:stCondLst>
                                    <p:cond delay="0"/>
                                  </p:stCondLst>
                                  <p:childTnLst>
                                    <p:cmd type="call" cmd="playFrom(0.0)">
                                      <p:cBhvr>
                                        <p:cTn id="16" dur="83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235" fill="hold"/>
                                        <p:tgtEl>
                                          <p:spTgt spid="8"/>
                                        </p:tgtEl>
                                      </p:cBhvr>
                                    </p:cmd>
                                  </p:childTnLst>
                                </p:cTn>
                              </p:par>
                            </p:childTnLst>
                          </p:cTn>
                        </p:par>
                      </p:childTnLst>
                    </p:cTn>
                  </p:par>
                </p:childTnLst>
              </p:cTn>
              <p:nextCondLst>
                <p:cond evt="onClick" delay="0">
                  <p:tgtEl>
                    <p:spTgt spid="8"/>
                  </p:tgtEl>
                </p:cond>
              </p:nextCondLst>
            </p:seq>
            <p:audio>
              <p:cMediaNode vol="50943" showWhenStopped="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835" fill="hold"/>
                                        <p:tgtEl>
                                          <p:spTgt spid="22"/>
                                        </p:tgtEl>
                                      </p:cBhvr>
                                    </p:cmd>
                                  </p:childTnLst>
                                </p:cTn>
                              </p:par>
                            </p:childTnLst>
                          </p:cTn>
                        </p:par>
                      </p:childTnLst>
                    </p:cTn>
                  </p:par>
                </p:childTnLst>
              </p:cTn>
              <p:nextCondLst>
                <p:cond evt="onClick" delay="0">
                  <p:tgtEl>
                    <p:spTgt spid="22"/>
                  </p:tgtEl>
                </p:cond>
              </p:nextCondLst>
            </p:seq>
            <p:audio>
              <p:cMediaNode vol="100000" showWhenStopped="0">
                <p:cTn id="28" fill="hold" display="0">
                  <p:stCondLst>
                    <p:cond delay="indefinite"/>
                  </p:stCondLst>
                  <p:endCondLst>
                    <p:cond evt="onStopAudio" delay="0">
                      <p:tgtEl>
                        <p:sldTgt/>
                      </p:tgtEl>
                    </p:cond>
                  </p:endCondLst>
                </p:cTn>
                <p:tgtEl>
                  <p:spTgt spid="22"/>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371" name="Start">
            <a:hlinkClick r:id="rId8" action="ppaction://hlinksldjump"/>
          </p:cNvPr>
          <p:cNvSpPr/>
          <p:nvPr/>
        </p:nvSpPr>
        <p:spPr>
          <a:xfrm>
            <a:off x="8985349" y="10105032"/>
            <a:ext cx="6413302" cy="1553568"/>
          </a:xfrm>
          <a:prstGeom prst="roundRect">
            <a:avLst>
              <a:gd name="adj" fmla="val 14971"/>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b="1" dirty="0">
                <a:latin typeface="Century Gothic"/>
                <a:cs typeface="Century Gothic"/>
              </a:rPr>
              <a:t>Start</a:t>
            </a:r>
          </a:p>
        </p:txBody>
      </p:sp>
      <p:sp>
        <p:nvSpPr>
          <p:cNvPr id="372" name="Instructions:"/>
          <p:cNvSpPr txBox="1"/>
          <p:nvPr/>
        </p:nvSpPr>
        <p:spPr>
          <a:xfrm>
            <a:off x="9453169" y="5676800"/>
            <a:ext cx="5477661"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914400">
              <a:defRPr sz="9600">
                <a:latin typeface="Cooper Black"/>
                <a:ea typeface="Cooper Black"/>
                <a:cs typeface="Cooper Black"/>
                <a:sym typeface="Cooper Black"/>
              </a:defRPr>
            </a:lvl1pPr>
          </a:lstStyle>
          <a:p>
            <a:r>
              <a:rPr sz="8000" dirty="0">
                <a:latin typeface="Century Gothic"/>
                <a:cs typeface="Century Gothic"/>
              </a:rPr>
              <a:t>Instruction:</a:t>
            </a:r>
          </a:p>
        </p:txBody>
      </p:sp>
      <p:pic>
        <p:nvPicPr>
          <p:cNvPr id="6"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790400" y="10865555"/>
            <a:ext cx="812800" cy="812800"/>
          </a:xfrm>
          <a:prstGeom prst="rect">
            <a:avLst/>
          </a:prstGeom>
        </p:spPr>
      </p:pic>
      <p:sp>
        <p:nvSpPr>
          <p:cNvPr id="7" name="TextBox 5"/>
          <p:cNvSpPr txBox="1"/>
          <p:nvPr/>
        </p:nvSpPr>
        <p:spPr>
          <a:xfrm>
            <a:off x="1647472" y="7431186"/>
            <a:ext cx="21082000" cy="1015661"/>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5400" b="0" dirty="0">
                <a:latin typeface="Century Gothic" panose="020B0502020202020204" pitchFamily="34" charset="0"/>
              </a:rPr>
              <a:t>Click on the right word for each picture.   </a:t>
            </a:r>
          </a:p>
        </p:txBody>
      </p:sp>
      <p:pic>
        <p:nvPicPr>
          <p:cNvPr id="2" name="Slide 114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4790400" y="12388850"/>
            <a:ext cx="812800" cy="812800"/>
          </a:xfrm>
          <a:prstGeom prst="rect">
            <a:avLst/>
          </a:prstGeom>
        </p:spPr>
      </p:pic>
    </p:spTree>
    <p:extLst>
      <p:ext uri="{BB962C8B-B14F-4D97-AF65-F5344CB8AC3E}">
        <p14:creationId xmlns:p14="http://schemas.microsoft.com/office/powerpoint/2010/main" val="5887871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6"/>
                                        </p:tgtEl>
                                      </p:cBhvr>
                                    </p:cmd>
                                  </p:childTnLst>
                                </p:cTn>
                              </p:par>
                              <p:par>
                                <p:cTn id="7" presetID="1" presetClass="mediacall" presetSubtype="0" fill="hold" nodeType="withEffect">
                                  <p:stCondLst>
                                    <p:cond delay="0"/>
                                  </p:stCondLst>
                                  <p:childTnLst>
                                    <p:cmd type="call" cmd="playFrom(0.0)">
                                      <p:cBhvr>
                                        <p:cTn id="8" dur="6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6"/>
                                        </p:tgtEl>
                                      </p:cBhvr>
                                    </p:cmd>
                                  </p:childTnLst>
                                </p:cTn>
                              </p:par>
                            </p:childTnLst>
                          </p:cTn>
                        </p:par>
                      </p:childTnLst>
                    </p:cTn>
                  </p:par>
                </p:childTnLst>
              </p:cTn>
              <p:nextCondLst>
                <p:cond evt="onClick" delay="0">
                  <p:tgtEl>
                    <p:spTgt spid="6"/>
                  </p:tgtEl>
                </p:cond>
              </p:nextCondLst>
            </p:seq>
            <p:audio>
              <p:cMediaNode vol="75472" showWhenStopped="0">
                <p:cTn id="14" fill="hold" display="0">
                  <p:stCondLst>
                    <p:cond delay="indefinite"/>
                  </p:stCondLst>
                  <p:endCondLst>
                    <p:cond evt="onStopAudio" delay="0">
                      <p:tgtEl>
                        <p:sldTgt/>
                      </p:tgtEl>
                    </p:cond>
                  </p:endCondLst>
                </p:cTn>
                <p:tgtEl>
                  <p:spTgt spid="6"/>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575"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6" name="Start">
            <a:hlinkClick r:id="rId6" action="ppaction://hlinksldjump"/>
            <a:hlinkHover r:id="" action="ppaction://noaction" highlightClick="1">
              <a:snd r:embed="rId7" name="Sari.wav"/>
            </a:hlinkHover>
          </p:cNvPr>
          <p:cNvSpPr/>
          <p:nvPr/>
        </p:nvSpPr>
        <p:spPr>
          <a:xfrm>
            <a:off x="14227579" y="3625892"/>
            <a:ext cx="4946904" cy="1591056"/>
          </a:xfrm>
          <a:prstGeom prst="roundRect">
            <a:avLst>
              <a:gd name="adj" fmla="val 14971"/>
            </a:avLst>
          </a:prstGeom>
          <a:solidFill>
            <a:srgbClr val="F5A1CB"/>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8800" b="1" dirty="0">
                <a:solidFill>
                  <a:schemeClr val="tx1"/>
                </a:solidFill>
                <a:latin typeface="Century Gothic"/>
                <a:cs typeface="Century Gothic"/>
              </a:rPr>
              <a:t>Sari</a:t>
            </a:r>
            <a:endParaRPr sz="8800" b="1" dirty="0">
              <a:solidFill>
                <a:schemeClr val="tx1"/>
              </a:solidFill>
              <a:latin typeface="Century Gothic"/>
              <a:cs typeface="Century Gothic"/>
            </a:endParaRPr>
          </a:p>
        </p:txBody>
      </p:sp>
      <p:sp>
        <p:nvSpPr>
          <p:cNvPr id="7" name="Start">
            <a:hlinkClick r:id="rId8" action="ppaction://hlinksldjump"/>
            <a:hlinkHover r:id="" action="ppaction://noaction" highlightClick="1">
              <a:snd r:embed="rId9" name="Veshti.wav"/>
            </a:hlinkHover>
          </p:cNvPr>
          <p:cNvSpPr/>
          <p:nvPr/>
        </p:nvSpPr>
        <p:spPr>
          <a:xfrm>
            <a:off x="14227579" y="6565593"/>
            <a:ext cx="4946904" cy="1591056"/>
          </a:xfrm>
          <a:prstGeom prst="roundRect">
            <a:avLst>
              <a:gd name="adj" fmla="val 14971"/>
            </a:avLst>
          </a:prstGeom>
          <a:solidFill>
            <a:srgbClr val="F5A1CB"/>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8800" b="1" i="1" dirty="0" err="1">
                <a:solidFill>
                  <a:schemeClr val="tx1"/>
                </a:solidFill>
                <a:latin typeface="Century Gothic"/>
                <a:cs typeface="Century Gothic"/>
              </a:rPr>
              <a:t>Veshti</a:t>
            </a:r>
            <a:endParaRPr sz="8800" b="1" i="1" dirty="0">
              <a:solidFill>
                <a:schemeClr val="tx1"/>
              </a:solidFill>
              <a:latin typeface="Century Gothic"/>
              <a:cs typeface="Century Gothic"/>
            </a:endParaRPr>
          </a:p>
        </p:txBody>
      </p:sp>
      <p:sp>
        <p:nvSpPr>
          <p:cNvPr id="8" name="Start">
            <a:hlinkClick r:id="rId10" action="ppaction://hlinksldjump"/>
            <a:hlinkHover r:id="" action="ppaction://noaction" highlightClick="1">
              <a:snd r:embed="rId11" name="Shirt.wav"/>
            </a:hlinkHover>
          </p:cNvPr>
          <p:cNvSpPr/>
          <p:nvPr/>
        </p:nvSpPr>
        <p:spPr>
          <a:xfrm>
            <a:off x="14231599" y="9525934"/>
            <a:ext cx="4942884" cy="1588402"/>
          </a:xfrm>
          <a:prstGeom prst="roundRect">
            <a:avLst>
              <a:gd name="adj" fmla="val 14971"/>
            </a:avLst>
          </a:prstGeom>
          <a:solidFill>
            <a:srgbClr val="F5A1CB"/>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8800" b="1" dirty="0">
                <a:solidFill>
                  <a:schemeClr val="tx1"/>
                </a:solidFill>
                <a:latin typeface="Century Gothic"/>
                <a:cs typeface="Century Gothic"/>
              </a:rPr>
              <a:t>Shirt</a:t>
            </a:r>
            <a:endParaRPr sz="8800" b="1" dirty="0">
              <a:solidFill>
                <a:schemeClr val="tx1"/>
              </a:solidFill>
              <a:latin typeface="Century Gothic"/>
              <a:cs typeface="Century Gothic"/>
            </a:endParaRPr>
          </a:p>
        </p:txBody>
      </p:sp>
      <p:pic>
        <p:nvPicPr>
          <p:cNvPr id="9" name="Picture 8">
            <a:hlinkClick r:id="rId12" action="ppaction://hlinksldjump"/>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flipH="1">
            <a:off x="19550515" y="6211614"/>
            <a:ext cx="5077200" cy="6873766"/>
          </a:xfrm>
          <a:prstGeom prst="rect">
            <a:avLst/>
          </a:prstGeom>
        </p:spPr>
      </p:pic>
      <p:grpSp>
        <p:nvGrpSpPr>
          <p:cNvPr id="11" name="Group 10"/>
          <p:cNvGrpSpPr/>
          <p:nvPr/>
        </p:nvGrpSpPr>
        <p:grpSpPr>
          <a:xfrm>
            <a:off x="9982068" y="6044655"/>
            <a:ext cx="3809999" cy="6638299"/>
            <a:chOff x="17892619" y="149216"/>
            <a:chExt cx="5776639" cy="8744391"/>
          </a:xfrm>
        </p:grpSpPr>
        <p:sp>
          <p:nvSpPr>
            <p:cNvPr id="12" name="Rectangle"/>
            <p:cNvSpPr/>
            <p:nvPr/>
          </p:nvSpPr>
          <p:spPr>
            <a:xfrm>
              <a:off x="17892619" y="149216"/>
              <a:ext cx="5776639" cy="8744391"/>
            </a:xfrm>
            <a:prstGeom prst="rect">
              <a:avLst/>
            </a:prstGeom>
            <a:solidFill>
              <a:srgbClr val="FFFFFF"/>
            </a:solidFill>
            <a:ln w="25400">
              <a:noFill/>
            </a:ln>
            <a:effectLst>
              <a:outerShdw blurRad="50800" dist="130852" dir="2916000" rotWithShape="0">
                <a:srgbClr val="000000">
                  <a:alpha val="40000"/>
                </a:srgbClr>
              </a:outerShdw>
            </a:effectLst>
          </p:spPr>
          <p:txBody>
            <a:bodyPr lIns="0" tIns="0" rIns="0" bIns="0" anchor="ctr"/>
            <a:lstStyle/>
            <a:p>
              <a:endParaRPr b="0"/>
            </a:p>
          </p:txBody>
        </p:sp>
        <p:pic>
          <p:nvPicPr>
            <p:cNvPr id="13" name="Picture 1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18192768" y="356923"/>
              <a:ext cx="5250074" cy="8349544"/>
            </a:xfrm>
            <a:prstGeom prst="rect">
              <a:avLst/>
            </a:prstGeom>
          </p:spPr>
        </p:pic>
      </p:grpSp>
      <p:grpSp>
        <p:nvGrpSpPr>
          <p:cNvPr id="14" name="Group 13"/>
          <p:cNvGrpSpPr/>
          <p:nvPr/>
        </p:nvGrpSpPr>
        <p:grpSpPr>
          <a:xfrm>
            <a:off x="1401701" y="2293679"/>
            <a:ext cx="8758300" cy="7889601"/>
            <a:chOff x="1401701" y="1988187"/>
            <a:chExt cx="8758300" cy="7889601"/>
          </a:xfrm>
        </p:grpSpPr>
        <p:pic>
          <p:nvPicPr>
            <p:cNvPr id="15" name="Picture 14" descr="LR 77. Brocade Fragment.jpg"/>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572251" y="2461561"/>
              <a:ext cx="8325151" cy="6857828"/>
            </a:xfrm>
            <a:prstGeom prst="rect">
              <a:avLst/>
            </a:prstGeom>
          </p:spPr>
        </p:pic>
        <p:pic>
          <p:nvPicPr>
            <p:cNvPr id="16" name="Rectangle Rectangle" descr="Rectangle Rectangle"/>
            <p:cNvPicPr>
              <a:picLocks/>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01701" y="1988187"/>
              <a:ext cx="8758300" cy="7748480"/>
            </a:xfrm>
            <a:prstGeom prst="rect">
              <a:avLst/>
            </a:prstGeom>
            <a:effectLst>
              <a:outerShdw blurRad="63500" dist="236222" dir="3352492" rotWithShape="0">
                <a:srgbClr val="000000">
                  <a:alpha val="26672"/>
                </a:srgbClr>
              </a:outerShdw>
            </a:effectLst>
          </p:spPr>
        </p:pic>
        <p:sp>
          <p:nvSpPr>
            <p:cNvPr id="17" name="TextBox 9">
              <a:hlinkClick r:id="rId17" action="ppaction://hlinksldjump"/>
              <a:extLst>
                <a:ext uri="{FF2B5EF4-FFF2-40B4-BE49-F238E27FC236}">
                  <a16:creationId xmlns:a16="http://schemas.microsoft.com/office/drawing/2014/main" id="{732B8A06-CF3B-4806-9A4F-8FF5B1FD963A}"/>
                </a:ext>
              </a:extLst>
            </p:cNvPr>
            <p:cNvSpPr txBox="1"/>
            <p:nvPr/>
          </p:nvSpPr>
          <p:spPr>
            <a:xfrm>
              <a:off x="1628695" y="9262239"/>
              <a:ext cx="8325151" cy="615549"/>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dirty="0"/>
                <a:t>Collection of Indian Heritage Centre</a:t>
              </a:r>
              <a:endParaRPr lang="en-US" sz="2800" dirty="0">
                <a:solidFill>
                  <a:srgbClr val="FF0000"/>
                </a:solidFill>
              </a:endParaRPr>
            </a:p>
          </p:txBody>
        </p:sp>
      </p:grpSp>
      <p:sp>
        <p:nvSpPr>
          <p:cNvPr id="18" name="TextBox 17"/>
          <p:cNvSpPr txBox="1"/>
          <p:nvPr/>
        </p:nvSpPr>
        <p:spPr>
          <a:xfrm>
            <a:off x="4145585" y="1144646"/>
            <a:ext cx="16086611"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800" b="0" dirty="0">
                <a:latin typeface="Century Gothic" panose="020B0502020202020204" pitchFamily="34" charset="0"/>
              </a:rPr>
              <a:t>Click on the right word for the picture.   </a:t>
            </a:r>
            <a:endParaRPr kumimoji="0" lang="en-US" sz="68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19"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4790400" y="10865555"/>
            <a:ext cx="812800" cy="812800"/>
          </a:xfrm>
          <a:prstGeom prst="rect">
            <a:avLst/>
          </a:prstGeom>
        </p:spPr>
      </p:pic>
    </p:spTree>
    <p:extLst>
      <p:ext uri="{BB962C8B-B14F-4D97-AF65-F5344CB8AC3E}">
        <p14:creationId xmlns:p14="http://schemas.microsoft.com/office/powerpoint/2010/main" val="23914517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6" fill="hold"/>
                                        <p:tgtEl>
                                          <p:spTgt spid="19"/>
                                        </p:tgtEl>
                                      </p:cBhvr>
                                    </p:cmd>
                                  </p:childTnLst>
                                </p:cTn>
                              </p:par>
                            </p:childTnLst>
                          </p:cTn>
                        </p:par>
                      </p:childTnLst>
                    </p:cTn>
                  </p:par>
                </p:childTnLst>
              </p:cTn>
              <p:nextCondLst>
                <p:cond evt="onClick" delay="0">
                  <p:tgtEl>
                    <p:spTgt spid="19"/>
                  </p:tgtEl>
                </p:cond>
              </p:nextCondLst>
            </p:seq>
            <p:audio>
              <p:cMediaNode vol="75472" showWhenStopped="0">
                <p:cTn id="12" fill="hold" display="0">
                  <p:stCondLst>
                    <p:cond delay="indefinite"/>
                  </p:stCondLst>
                  <p:endCondLst>
                    <p:cond evt="onStopAudio" delay="0">
                      <p:tgtEl>
                        <p:sldTgt/>
                      </p:tgtEl>
                    </p:cond>
                  </p:endCondLst>
                </p:cTn>
                <p:tgtEl>
                  <p:spTgt spid="19"/>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4" name="Children Cheering Y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12903200"/>
            <a:ext cx="812800" cy="812800"/>
          </a:xfrm>
          <a:prstGeom prst="rect">
            <a:avLst/>
          </a:prstGeom>
        </p:spPr>
      </p:pic>
      <p:grpSp>
        <p:nvGrpSpPr>
          <p:cNvPr id="5" name="AutoShape 2">
            <a:hlinkClick r:id="" action="ppaction://noaction"/>
          </p:cNvPr>
          <p:cNvGrpSpPr/>
          <p:nvPr/>
        </p:nvGrpSpPr>
        <p:grpSpPr>
          <a:xfrm>
            <a:off x="10030112" y="11286742"/>
            <a:ext cx="4475562" cy="1270001"/>
            <a:chOff x="0" y="0"/>
            <a:chExt cx="4475561" cy="1270000"/>
          </a:xfrm>
        </p:grpSpPr>
        <p:sp>
          <p:nvSpPr>
            <p:cNvPr id="6" name="Rounded Rectangle">
              <a:hlinkClick r:id="rId9"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sz="8000">
                <a:latin typeface="Century Gothic"/>
                <a:cs typeface="Century Gothic"/>
              </a:endParaRPr>
            </a:p>
          </p:txBody>
        </p:sp>
        <p:sp>
          <p:nvSpPr>
            <p:cNvPr id="7" name="Next">
              <a:hlinkClick r:id="rId9"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Next</a:t>
              </a:r>
            </a:p>
          </p:txBody>
        </p:sp>
      </p:grpSp>
      <p:grpSp>
        <p:nvGrpSpPr>
          <p:cNvPr id="13" name="Group 12"/>
          <p:cNvGrpSpPr/>
          <p:nvPr/>
        </p:nvGrpSpPr>
        <p:grpSpPr>
          <a:xfrm>
            <a:off x="5575069" y="2756054"/>
            <a:ext cx="8758300" cy="7889601"/>
            <a:chOff x="1401701" y="1988187"/>
            <a:chExt cx="8758300" cy="7889601"/>
          </a:xfrm>
        </p:grpSpPr>
        <p:pic>
          <p:nvPicPr>
            <p:cNvPr id="14" name="Picture 13" descr="LR 77. Brocade Fragment.jp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572251" y="2461561"/>
              <a:ext cx="8325151" cy="6857828"/>
            </a:xfrm>
            <a:prstGeom prst="rect">
              <a:avLst/>
            </a:prstGeom>
          </p:spPr>
        </p:pic>
        <p:pic>
          <p:nvPicPr>
            <p:cNvPr id="15" name="Rectangle Rectangle" descr="Rectangle Rectangle"/>
            <p:cNvPicPr>
              <a:picLocks/>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01701" y="1988187"/>
              <a:ext cx="8758300" cy="7748480"/>
            </a:xfrm>
            <a:prstGeom prst="rect">
              <a:avLst/>
            </a:prstGeom>
            <a:effectLst>
              <a:outerShdw blurRad="63500" dist="236222" dir="3352492" rotWithShape="0">
                <a:srgbClr val="000000">
                  <a:alpha val="26672"/>
                </a:srgbClr>
              </a:outerShdw>
            </a:effectLst>
          </p:spPr>
        </p:pic>
        <p:sp>
          <p:nvSpPr>
            <p:cNvPr id="16" name="TextBox 9">
              <a:hlinkClick r:id="rId12" action="ppaction://hlinksldjump"/>
              <a:extLst>
                <a:ext uri="{FF2B5EF4-FFF2-40B4-BE49-F238E27FC236}">
                  <a16:creationId xmlns:a16="http://schemas.microsoft.com/office/drawing/2014/main" id="{732B8A06-CF3B-4806-9A4F-8FF5B1FD963A}"/>
                </a:ext>
              </a:extLst>
            </p:cNvPr>
            <p:cNvSpPr txBox="1"/>
            <p:nvPr/>
          </p:nvSpPr>
          <p:spPr>
            <a:xfrm>
              <a:off x="1628695" y="9262239"/>
              <a:ext cx="8325151" cy="615549"/>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dirty="0"/>
                <a:t>Collection of Indian Heritage Centre</a:t>
              </a:r>
              <a:endParaRPr lang="en-US" sz="2800" dirty="0">
                <a:solidFill>
                  <a:srgbClr val="FF0000"/>
                </a:solidFill>
              </a:endParaRPr>
            </a:p>
          </p:txBody>
        </p:sp>
      </p:grpSp>
      <p:sp>
        <p:nvSpPr>
          <p:cNvPr id="17" name="Instructions:"/>
          <p:cNvSpPr txBox="1"/>
          <p:nvPr/>
        </p:nvSpPr>
        <p:spPr>
          <a:xfrm>
            <a:off x="19749" y="1041297"/>
            <a:ext cx="24384000"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0000" dirty="0">
                <a:latin typeface="Century Gothic"/>
                <a:cs typeface="Century Gothic"/>
              </a:rPr>
              <a:t>CORRECT</a:t>
            </a:r>
            <a:endParaRPr lang="en-US" sz="10000" b="0" dirty="0">
              <a:latin typeface="Century Gothic"/>
              <a:cs typeface="Century Gothic"/>
            </a:endParaRPr>
          </a:p>
        </p:txBody>
      </p:sp>
      <p:grpSp>
        <p:nvGrpSpPr>
          <p:cNvPr id="18" name="Group 17"/>
          <p:cNvGrpSpPr/>
          <p:nvPr/>
        </p:nvGrpSpPr>
        <p:grpSpPr>
          <a:xfrm>
            <a:off x="14480779" y="3035752"/>
            <a:ext cx="4358018" cy="7488922"/>
            <a:chOff x="17892619" y="149216"/>
            <a:chExt cx="5776639" cy="8744391"/>
          </a:xfrm>
        </p:grpSpPr>
        <p:sp>
          <p:nvSpPr>
            <p:cNvPr id="19" name="Rectangle"/>
            <p:cNvSpPr/>
            <p:nvPr/>
          </p:nvSpPr>
          <p:spPr>
            <a:xfrm>
              <a:off x="17892619" y="149216"/>
              <a:ext cx="5776639" cy="8744391"/>
            </a:xfrm>
            <a:prstGeom prst="rect">
              <a:avLst/>
            </a:prstGeom>
            <a:solidFill>
              <a:srgbClr val="FFFFFF"/>
            </a:solidFill>
            <a:ln w="25400">
              <a:noFill/>
            </a:ln>
            <a:effectLst>
              <a:outerShdw blurRad="50800" dist="130852" dir="2916000" rotWithShape="0">
                <a:srgbClr val="000000">
                  <a:alpha val="40000"/>
                </a:srgbClr>
              </a:outerShdw>
            </a:effectLst>
          </p:spPr>
          <p:txBody>
            <a:bodyPr lIns="0" tIns="0" rIns="0" bIns="0" anchor="ctr"/>
            <a:lstStyle/>
            <a:p>
              <a:endParaRPr b="0"/>
            </a:p>
          </p:txBody>
        </p:sp>
        <p:pic>
          <p:nvPicPr>
            <p:cNvPr id="20" name="Picture 1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flipH="1">
              <a:off x="18192768" y="356923"/>
              <a:ext cx="5250074" cy="8349544"/>
            </a:xfrm>
            <a:prstGeom prst="rect">
              <a:avLst/>
            </a:prstGeom>
          </p:spPr>
        </p:pic>
      </p:grpSp>
      <p:sp>
        <p:nvSpPr>
          <p:cNvPr id="21" name="Start"/>
          <p:cNvSpPr/>
          <p:nvPr/>
        </p:nvSpPr>
        <p:spPr>
          <a:xfrm>
            <a:off x="17621977" y="10243672"/>
            <a:ext cx="4946904" cy="1591056"/>
          </a:xfrm>
          <a:prstGeom prst="roundRect">
            <a:avLst>
              <a:gd name="adj" fmla="val 14971"/>
            </a:avLst>
          </a:prstGeom>
          <a:solidFill>
            <a:srgbClr val="F5A1CB"/>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8800" b="1" dirty="0">
                <a:solidFill>
                  <a:schemeClr val="tx1"/>
                </a:solidFill>
                <a:latin typeface="Century Gothic"/>
                <a:cs typeface="Century Gothic"/>
              </a:rPr>
              <a:t>Sari</a:t>
            </a:r>
            <a:endParaRPr sz="8800" b="1" dirty="0">
              <a:solidFill>
                <a:schemeClr val="tx1"/>
              </a:solidFill>
              <a:latin typeface="Century Gothic"/>
              <a:cs typeface="Century Gothic"/>
            </a:endParaRPr>
          </a:p>
        </p:txBody>
      </p: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675" y="3586463"/>
            <a:ext cx="9491472" cy="12655296"/>
          </a:xfrm>
          <a:prstGeom prst="rect">
            <a:avLst/>
          </a:prstGeom>
        </p:spPr>
      </p:pic>
      <p:pic>
        <p:nvPicPr>
          <p:cNvPr id="23" name="Picture 22" descr="fireworks still 3.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195884">
            <a:off x="18780116" y="384943"/>
            <a:ext cx="5616250" cy="4742221"/>
          </a:xfrm>
          <a:prstGeom prst="rect">
            <a:avLst/>
          </a:prstGeom>
        </p:spPr>
      </p:pic>
      <p:pic>
        <p:nvPicPr>
          <p:cNvPr id="24" name="Picture 23" descr="fireworks still 3.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20404116" flipH="1">
            <a:off x="23629" y="384943"/>
            <a:ext cx="5616250" cy="4742221"/>
          </a:xfrm>
          <a:prstGeom prst="rect">
            <a:avLst/>
          </a:prstGeom>
        </p:spPr>
      </p:pic>
      <p:pic>
        <p:nvPicPr>
          <p:cNvPr id="2" name="Correc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958676" y="12383408"/>
            <a:ext cx="812800" cy="812800"/>
          </a:xfrm>
          <a:prstGeom prst="rect">
            <a:avLst/>
          </a:prstGeom>
        </p:spPr>
      </p:pic>
    </p:spTree>
    <p:extLst>
      <p:ext uri="{BB962C8B-B14F-4D97-AF65-F5344CB8AC3E}">
        <p14:creationId xmlns:p14="http://schemas.microsoft.com/office/powerpoint/2010/main" val="40520025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35" fill="hold"/>
                                        <p:tgtEl>
                                          <p:spTgt spid="4"/>
                                        </p:tgtEl>
                                      </p:cBhvr>
                                    </p:cmd>
                                  </p:childTnLst>
                                </p:cTn>
                              </p:par>
                              <p:par>
                                <p:cTn id="7" presetID="23" presetClass="entr" presetSubtype="16"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 calcmode="lin" valueType="num">
                                      <p:cBhvr>
                                        <p:cTn id="9" dur="500" fill="hold"/>
                                        <p:tgtEl>
                                          <p:spTgt spid="23"/>
                                        </p:tgtEl>
                                        <p:attrNameLst>
                                          <p:attrName>ppt_w</p:attrName>
                                        </p:attrNameLst>
                                      </p:cBhvr>
                                      <p:tavLst>
                                        <p:tav tm="0">
                                          <p:val>
                                            <p:fltVal val="0"/>
                                          </p:val>
                                        </p:tav>
                                        <p:tav tm="100000">
                                          <p:val>
                                            <p:strVal val="#ppt_w"/>
                                          </p:val>
                                        </p:tav>
                                      </p:tavLst>
                                    </p:anim>
                                    <p:anim calcmode="lin" valueType="num">
                                      <p:cBhvr>
                                        <p:cTn id="10" dur="500" fill="hold"/>
                                        <p:tgtEl>
                                          <p:spTgt spid="23"/>
                                        </p:tgtEl>
                                        <p:attrNameLst>
                                          <p:attrName>ppt_h</p:attrName>
                                        </p:attrNameLst>
                                      </p:cBhvr>
                                      <p:tavLst>
                                        <p:tav tm="0">
                                          <p:val>
                                            <p:fltVal val="0"/>
                                          </p:val>
                                        </p:tav>
                                        <p:tav tm="100000">
                                          <p:val>
                                            <p:strVal val="#ppt_h"/>
                                          </p:val>
                                        </p:tav>
                                      </p:tavLst>
                                    </p:anim>
                                  </p:childTnLst>
                                </p:cTn>
                              </p:par>
                              <p:par>
                                <p:cTn id="11" presetID="23" presetClass="entr" presetSubtype="16"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childTnLst>
                                </p:cTn>
                              </p:par>
                              <p:par>
                                <p:cTn id="15" presetID="1" presetClass="mediacall" presetSubtype="0" fill="hold" nodeType="withEffect">
                                  <p:stCondLst>
                                    <p:cond delay="0"/>
                                  </p:stCondLst>
                                  <p:childTnLst>
                                    <p:cmd type="call" cmd="playFrom(0.0)">
                                      <p:cBhvr>
                                        <p:cTn id="16" dur="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235" fill="hold"/>
                                        <p:tgtEl>
                                          <p:spTgt spid="4"/>
                                        </p:tgtEl>
                                      </p:cBhvr>
                                    </p:cmd>
                                  </p:childTnLst>
                                </p:cTn>
                              </p:par>
                            </p:childTnLst>
                          </p:cTn>
                        </p:par>
                      </p:childTnLst>
                    </p:cTn>
                  </p:par>
                </p:childTnLst>
              </p:cTn>
              <p:nextCondLst>
                <p:cond evt="onClick" delay="0">
                  <p:tgtEl>
                    <p:spTgt spid="4"/>
                  </p:tgtEl>
                </p:cond>
              </p:nextCondLst>
            </p:seq>
            <p:audio>
              <p:cMediaNode vol="50943" showWhenStopped="0">
                <p:cTn id="22" fill="hold" display="0">
                  <p:stCondLst>
                    <p:cond delay="indefinite"/>
                  </p:stCondLst>
                  <p:endCondLst>
                    <p:cond evt="onStopAudio" delay="0">
                      <p:tgtEl>
                        <p:sldTgt/>
                      </p:tgtEl>
                    </p:cond>
                  </p:endCondLst>
                </p:cTn>
                <p:tgtEl>
                  <p:spTgt spid="4"/>
                </p:tgtEl>
              </p:cMediaNode>
            </p:audi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835" fill="hold"/>
                                        <p:tgtEl>
                                          <p:spTgt spid="2"/>
                                        </p:tgtEl>
                                      </p:cBhvr>
                                    </p:cmd>
                                  </p:childTnLst>
                                </p:cTn>
                              </p:par>
                            </p:childTnLst>
                          </p:cTn>
                        </p:par>
                      </p:childTnLst>
                    </p:cTn>
                  </p:par>
                </p:childTnLst>
              </p:cTn>
              <p:nextCondLst>
                <p:cond evt="onClick" delay="0">
                  <p:tgtEl>
                    <p:spTgt spid="2"/>
                  </p:tgtEl>
                </p:cond>
              </p:nextCondLst>
            </p:seq>
            <p:audio>
              <p:cMediaNode vol="100000" showWhenStopped="0">
                <p:cTn id="28" fill="hold" display="0">
                  <p:stCondLst>
                    <p:cond delay="indefinite"/>
                  </p:stCondLst>
                  <p:endCondLst>
                    <p:cond evt="onStopAudio" delay="0">
                      <p:tgtEl>
                        <p:sldTgt/>
                      </p:tgtEl>
                    </p:cond>
                  </p:endCondLst>
                </p:cTn>
                <p:tgtEl>
                  <p:spTgt spid="2"/>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99" name="AutoShape 2">
            <a:hlinkClick r:id="rId5" action="ppaction://hlinksldjump"/>
          </p:cNvPr>
          <p:cNvGrpSpPr/>
          <p:nvPr/>
        </p:nvGrpSpPr>
        <p:grpSpPr>
          <a:xfrm>
            <a:off x="9469437" y="9567864"/>
            <a:ext cx="5445125" cy="1270001"/>
            <a:chOff x="0" y="0"/>
            <a:chExt cx="4475561" cy="1270000"/>
          </a:xfrm>
        </p:grpSpPr>
        <p:sp>
          <p:nvSpPr>
            <p:cNvPr id="397" name="Rounded Rectangle">
              <a:hlinkClick r:id="rId6"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a:p>
          </p:txBody>
        </p:sp>
        <p:sp>
          <p:nvSpPr>
            <p:cNvPr id="398" name="Try Again">
              <a:hlinkClick r:id="rId6"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Try Again</a:t>
              </a:r>
            </a:p>
          </p:txBody>
        </p:sp>
      </p:grpSp>
      <p:pic>
        <p:nvPicPr>
          <p:cNvPr id="2" name="Generic - Oops Please Try Aga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771350" y="12293600"/>
            <a:ext cx="812800" cy="812800"/>
          </a:xfrm>
          <a:prstGeom prst="rect">
            <a:avLst/>
          </a:prstGeom>
        </p:spPr>
      </p:pic>
    </p:spTree>
    <p:extLst>
      <p:ext uri="{BB962C8B-B14F-4D97-AF65-F5344CB8AC3E}">
        <p14:creationId xmlns:p14="http://schemas.microsoft.com/office/powerpoint/2010/main" val="26623210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03" fill="hold"/>
                                        <p:tgtEl>
                                          <p:spTgt spid="2"/>
                                        </p:tgtEl>
                                      </p:cBhvr>
                                    </p:cmd>
                                  </p:childTnLst>
                                </p:cTn>
                              </p:par>
                            </p:childTnLst>
                          </p:cTn>
                        </p:par>
                      </p:childTnLst>
                    </p:cTn>
                  </p:par>
                </p:childTnLst>
              </p:cTn>
              <p:nextCondLst>
                <p:cond evt="onClick" delay="0">
                  <p:tgtEl>
                    <p:spTgt spid="2"/>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99" name="AutoShape 2">
            <a:hlinkClick r:id="rId5" action="ppaction://hlinksldjump"/>
          </p:cNvPr>
          <p:cNvGrpSpPr/>
          <p:nvPr/>
        </p:nvGrpSpPr>
        <p:grpSpPr>
          <a:xfrm>
            <a:off x="9469437" y="9567864"/>
            <a:ext cx="5445125" cy="1270001"/>
            <a:chOff x="0" y="0"/>
            <a:chExt cx="4475561" cy="1270000"/>
          </a:xfrm>
        </p:grpSpPr>
        <p:sp>
          <p:nvSpPr>
            <p:cNvPr id="397" name="Rounded Rectangle">
              <a:hlinkClick r:id="rId6"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a:p>
          </p:txBody>
        </p:sp>
        <p:sp>
          <p:nvSpPr>
            <p:cNvPr id="398" name="Try Again">
              <a:hlinkClick r:id="rId6"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Try Again</a:t>
              </a:r>
            </a:p>
          </p:txBody>
        </p:sp>
      </p:grpSp>
      <p:pic>
        <p:nvPicPr>
          <p:cNvPr id="2" name="Generic - Oops Please Try Aga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771350" y="12293600"/>
            <a:ext cx="812800" cy="812800"/>
          </a:xfrm>
          <a:prstGeom prst="rect">
            <a:avLst/>
          </a:prstGeom>
        </p:spPr>
      </p:pic>
    </p:spTree>
    <p:extLst>
      <p:ext uri="{BB962C8B-B14F-4D97-AF65-F5344CB8AC3E}">
        <p14:creationId xmlns:p14="http://schemas.microsoft.com/office/powerpoint/2010/main" val="42028521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03" fill="hold"/>
                                        <p:tgtEl>
                                          <p:spTgt spid="2"/>
                                        </p:tgtEl>
                                      </p:cBhvr>
                                    </p:cmd>
                                  </p:childTnLst>
                                </p:cTn>
                              </p:par>
                            </p:childTnLst>
                          </p:cTn>
                        </p:par>
                      </p:childTnLst>
                    </p:cTn>
                  </p:par>
                </p:childTnLst>
              </p:cTn>
              <p:nextCondLst>
                <p:cond evt="onClick" delay="0">
                  <p:tgtEl>
                    <p:spTgt spid="2"/>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9" name="Picture 14" descr="Picture 14"/>
          <p:cNvPicPr>
            <a:picLocks noChangeAspect="1"/>
          </p:cNvPicPr>
          <p:nvPr/>
        </p:nvPicPr>
        <p:blipFill rotWithShape="1">
          <a:blip r:embed="rId6">
            <a:extLst/>
          </a:blip>
          <a:srcRect l="8197" t="36138" r="11359"/>
          <a:stretch/>
        </p:blipFill>
        <p:spPr>
          <a:xfrm>
            <a:off x="4497858" y="3353449"/>
            <a:ext cx="9514704" cy="8254733"/>
          </a:xfrm>
          <a:prstGeom prst="rect">
            <a:avLst/>
          </a:prstGeom>
          <a:ln w="190500" cap="sq">
            <a:solidFill>
              <a:srgbClr val="FFFFFF"/>
            </a:solidFill>
            <a:miter/>
          </a:ln>
          <a:effectLst>
            <a:outerShdw blurRad="50800" dist="127000" dir="2916000" rotWithShape="0">
              <a:srgbClr val="000000">
                <a:alpha val="40000"/>
              </a:srgbClr>
            </a:outerShdw>
          </a:effectLst>
        </p:spPr>
      </p:pic>
      <p:sp>
        <p:nvSpPr>
          <p:cNvPr id="12" name="Start">
            <a:hlinkClick r:id="rId7" action="ppaction://hlinksldjump"/>
            <a:hlinkHover r:id="" action="ppaction://noaction" highlightClick="1">
              <a:snd r:embed="rId8" name="Sari.wav"/>
            </a:hlinkHover>
          </p:cNvPr>
          <p:cNvSpPr/>
          <p:nvPr/>
        </p:nvSpPr>
        <p:spPr>
          <a:xfrm>
            <a:off x="14763606" y="3625892"/>
            <a:ext cx="4946904" cy="1591056"/>
          </a:xfrm>
          <a:prstGeom prst="roundRect">
            <a:avLst>
              <a:gd name="adj" fmla="val 14971"/>
            </a:avLst>
          </a:prstGeom>
          <a:solidFill>
            <a:srgbClr val="93E476"/>
          </a:solidFill>
          <a:ln w="114300">
            <a:solidFill>
              <a:srgbClr val="00B050"/>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8800" b="1" dirty="0">
                <a:solidFill>
                  <a:schemeClr val="tx1"/>
                </a:solidFill>
                <a:latin typeface="Century Gothic"/>
                <a:cs typeface="Century Gothic"/>
              </a:rPr>
              <a:t>Sari</a:t>
            </a:r>
            <a:endParaRPr sz="8800" b="1" dirty="0">
              <a:solidFill>
                <a:schemeClr val="tx1"/>
              </a:solidFill>
              <a:latin typeface="Century Gothic"/>
              <a:cs typeface="Century Gothic"/>
            </a:endParaRPr>
          </a:p>
        </p:txBody>
      </p:sp>
      <p:sp>
        <p:nvSpPr>
          <p:cNvPr id="13" name="Start">
            <a:hlinkClick r:id="rId9" action="ppaction://hlinksldjump"/>
            <a:hlinkHover r:id="" action="ppaction://noaction" highlightClick="1">
              <a:snd r:embed="rId10" name="Pants.wav"/>
            </a:hlinkHover>
          </p:cNvPr>
          <p:cNvSpPr/>
          <p:nvPr/>
        </p:nvSpPr>
        <p:spPr>
          <a:xfrm>
            <a:off x="14763606" y="6565593"/>
            <a:ext cx="4946904" cy="1591056"/>
          </a:xfrm>
          <a:prstGeom prst="roundRect">
            <a:avLst>
              <a:gd name="adj" fmla="val 14971"/>
            </a:avLst>
          </a:prstGeom>
          <a:solidFill>
            <a:srgbClr val="93E476"/>
          </a:solidFill>
          <a:ln w="114300">
            <a:solidFill>
              <a:srgbClr val="00B050"/>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8800" b="1" dirty="0">
                <a:solidFill>
                  <a:schemeClr val="tx1"/>
                </a:solidFill>
                <a:latin typeface="Century Gothic"/>
                <a:cs typeface="Century Gothic"/>
              </a:rPr>
              <a:t>Pants</a:t>
            </a:r>
            <a:endParaRPr sz="8800" b="1" dirty="0">
              <a:solidFill>
                <a:schemeClr val="tx1"/>
              </a:solidFill>
              <a:latin typeface="Century Gothic"/>
              <a:cs typeface="Century Gothic"/>
            </a:endParaRPr>
          </a:p>
        </p:txBody>
      </p:sp>
      <p:sp>
        <p:nvSpPr>
          <p:cNvPr id="14" name="Start">
            <a:hlinkClick r:id="rId11" action="ppaction://hlinksldjump"/>
            <a:hlinkHover r:id="" action="ppaction://noaction" highlightClick="1">
              <a:snd r:embed="rId12" name="Veshti.wav"/>
            </a:hlinkHover>
          </p:cNvPr>
          <p:cNvSpPr/>
          <p:nvPr/>
        </p:nvSpPr>
        <p:spPr>
          <a:xfrm>
            <a:off x="14767626" y="9525934"/>
            <a:ext cx="4942884" cy="1588402"/>
          </a:xfrm>
          <a:prstGeom prst="roundRect">
            <a:avLst>
              <a:gd name="adj" fmla="val 14971"/>
            </a:avLst>
          </a:prstGeom>
          <a:solidFill>
            <a:srgbClr val="93E476"/>
          </a:solidFill>
          <a:ln w="114300">
            <a:solidFill>
              <a:srgbClr val="00B050"/>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8800" b="1" i="1" dirty="0" err="1">
                <a:solidFill>
                  <a:schemeClr val="tx1"/>
                </a:solidFill>
                <a:latin typeface="Century Gothic"/>
                <a:cs typeface="Century Gothic"/>
              </a:rPr>
              <a:t>Veshti</a:t>
            </a:r>
            <a:endParaRPr sz="8800" b="1" i="1" dirty="0">
              <a:solidFill>
                <a:schemeClr val="tx1"/>
              </a:solidFill>
              <a:latin typeface="Century Gothic"/>
              <a:cs typeface="Century Gothic"/>
            </a:endParaRPr>
          </a:p>
        </p:txBody>
      </p:sp>
      <p:pic>
        <p:nvPicPr>
          <p:cNvPr id="7" name="Picture 6">
            <a:hlinkClick r:id="rId13" action="ppaction://hlinksldjump"/>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14037" y="6183644"/>
            <a:ext cx="5077200" cy="6873766"/>
          </a:xfrm>
          <a:prstGeom prst="rect">
            <a:avLst/>
          </a:prstGeom>
        </p:spPr>
      </p:pic>
      <p:pic>
        <p:nvPicPr>
          <p:cNvPr id="10"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4790400" y="10865555"/>
            <a:ext cx="812800" cy="812800"/>
          </a:xfrm>
          <a:prstGeom prst="rect">
            <a:avLst/>
          </a:prstGeom>
        </p:spPr>
      </p:pic>
      <p:sp>
        <p:nvSpPr>
          <p:cNvPr id="11" name="TextBox 10"/>
          <p:cNvSpPr txBox="1"/>
          <p:nvPr/>
        </p:nvSpPr>
        <p:spPr>
          <a:xfrm>
            <a:off x="4145585" y="1144646"/>
            <a:ext cx="16086611"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800" b="0" dirty="0">
                <a:latin typeface="Century Gothic" panose="020B0502020202020204" pitchFamily="34" charset="0"/>
              </a:rPr>
              <a:t>Click on the right word for the picture.   </a:t>
            </a:r>
            <a:endParaRPr kumimoji="0" lang="en-US" sz="68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spTree>
    <p:extLst>
      <p:ext uri="{BB962C8B-B14F-4D97-AF65-F5344CB8AC3E}">
        <p14:creationId xmlns:p14="http://schemas.microsoft.com/office/powerpoint/2010/main" val="26796238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6" fill="hold"/>
                                        <p:tgtEl>
                                          <p:spTgt spid="10"/>
                                        </p:tgtEl>
                                      </p:cBhvr>
                                    </p:cmd>
                                  </p:childTnLst>
                                </p:cTn>
                              </p:par>
                            </p:childTnLst>
                          </p:cTn>
                        </p:par>
                      </p:childTnLst>
                    </p:cTn>
                  </p:par>
                </p:childTnLst>
              </p:cTn>
              <p:nextCondLst>
                <p:cond evt="onClick" delay="0">
                  <p:tgtEl>
                    <p:spTgt spid="10"/>
                  </p:tgtEl>
                </p:cond>
              </p:nextCondLst>
            </p:seq>
            <p:audio>
              <p:cMediaNode vol="75472" showWhenStopped="0">
                <p:cTn id="12"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13" descr="Picture 1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flipH="1">
            <a:off x="1588861" y="-84668"/>
            <a:ext cx="21389704" cy="6575777"/>
          </a:xfrm>
          <a:prstGeom prst="rect">
            <a:avLst/>
          </a:prstGeom>
          <a:ln w="12700">
            <a:miter lim="400000"/>
          </a:ln>
        </p:spPr>
      </p:pic>
      <p:pic>
        <p:nvPicPr>
          <p:cNvPr id="12"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790400" y="10865555"/>
            <a:ext cx="812800" cy="812800"/>
          </a:xfrm>
          <a:prstGeom prst="rect">
            <a:avLst/>
          </a:prstGeom>
        </p:spPr>
      </p:pic>
      <p:pic>
        <p:nvPicPr>
          <p:cNvPr id="9" name="Picture 8" descr="Rangoli.jpg"/>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200767" y="5885684"/>
            <a:ext cx="6366089" cy="6366089"/>
          </a:xfrm>
          <a:prstGeom prst="rect">
            <a:avLst/>
          </a:prstGeom>
        </p:spPr>
      </p:pic>
      <p:pic>
        <p:nvPicPr>
          <p:cNvPr id="14" name="Picture 13" descr="Rangoli.jpg"/>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371" y="5885684"/>
            <a:ext cx="6366089" cy="6366089"/>
          </a:xfrm>
          <a:prstGeom prst="rect">
            <a:avLst/>
          </a:prstGeom>
        </p:spPr>
      </p:pic>
      <p:pic>
        <p:nvPicPr>
          <p:cNvPr id="20" name="Picture 19" descr="pencil.png">
            <a:hlinkClick r:id="" action="ppaction://hlinkshowjump?jump=previousslide"/>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21"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pic>
        <p:nvPicPr>
          <p:cNvPr id="18" name="Picture 17" descr="pencil.png">
            <a:hlinkClick r:id="" action="ppaction://hlinkshowjump?jump=nextslide"/>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19"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sp>
        <p:nvSpPr>
          <p:cNvPr id="15" name="TextBox 14"/>
          <p:cNvSpPr txBox="1"/>
          <p:nvPr/>
        </p:nvSpPr>
        <p:spPr>
          <a:xfrm>
            <a:off x="3266970" y="537362"/>
            <a:ext cx="18103476" cy="4826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5500" b="0" dirty="0">
                <a:latin typeface="Century Gothic"/>
                <a:cs typeface="Century Gothic"/>
              </a:rPr>
              <a:t>The doorways of </a:t>
            </a:r>
            <a:r>
              <a:rPr lang="en-US" sz="5500" b="0" dirty="0">
                <a:solidFill>
                  <a:schemeClr val="tx1"/>
                </a:solidFill>
                <a:latin typeface="Century Gothic"/>
                <a:cs typeface="Century Gothic"/>
              </a:rPr>
              <a:t>homes are </a:t>
            </a:r>
          </a:p>
          <a:p>
            <a:pPr marL="0" marR="0" indent="0" algn="ctr" defTabSz="825500" rtl="0" fontAlgn="auto" latinLnBrk="0" hangingPunct="0">
              <a:lnSpc>
                <a:spcPct val="100000"/>
              </a:lnSpc>
              <a:spcBef>
                <a:spcPts val="0"/>
              </a:spcBef>
              <a:spcAft>
                <a:spcPts val="0"/>
              </a:spcAft>
              <a:buClrTx/>
              <a:buSzTx/>
              <a:buFontTx/>
              <a:buNone/>
              <a:tabLst/>
            </a:pPr>
            <a:r>
              <a:rPr lang="en-US" sz="5500" b="0" dirty="0">
                <a:solidFill>
                  <a:schemeClr val="tx1"/>
                </a:solidFill>
                <a:latin typeface="Century Gothic"/>
                <a:cs typeface="Century Gothic"/>
              </a:rPr>
              <a:t>also decorated with </a:t>
            </a:r>
            <a:r>
              <a:rPr lang="en-US" sz="5500" b="0" i="1" dirty="0" err="1">
                <a:solidFill>
                  <a:schemeClr val="tx1"/>
                </a:solidFill>
                <a:latin typeface="Century Gothic"/>
                <a:cs typeface="Century Gothic"/>
              </a:rPr>
              <a:t>rangoli</a:t>
            </a:r>
            <a:r>
              <a:rPr lang="en-US" sz="5500" b="0" dirty="0">
                <a:solidFill>
                  <a:schemeClr val="tx1"/>
                </a:solidFill>
                <a:latin typeface="Century Gothic"/>
                <a:cs typeface="Century Gothic"/>
              </a:rPr>
              <a:t> (or </a:t>
            </a:r>
            <a:r>
              <a:rPr lang="en-US" sz="5500" b="0" i="1" dirty="0" err="1">
                <a:solidFill>
                  <a:schemeClr val="tx1"/>
                </a:solidFill>
                <a:latin typeface="Century Gothic"/>
                <a:cs typeface="Century Gothic"/>
              </a:rPr>
              <a:t>kolam</a:t>
            </a:r>
            <a:r>
              <a:rPr lang="en-US" sz="5500" b="0" dirty="0">
                <a:solidFill>
                  <a:schemeClr val="tx1"/>
                </a:solidFill>
                <a:latin typeface="Century Gothic"/>
                <a:cs typeface="Century Gothic"/>
              </a:rPr>
              <a:t>).</a:t>
            </a:r>
          </a:p>
          <a:p>
            <a:pPr marL="0" marR="0" indent="0" algn="ctr" defTabSz="825500" rtl="0" fontAlgn="auto" latinLnBrk="0" hangingPunct="0">
              <a:lnSpc>
                <a:spcPct val="100000"/>
              </a:lnSpc>
              <a:spcBef>
                <a:spcPts val="0"/>
              </a:spcBef>
              <a:spcAft>
                <a:spcPts val="0"/>
              </a:spcAft>
              <a:buClrTx/>
              <a:buSzTx/>
              <a:buFontTx/>
              <a:buNone/>
              <a:tabLst/>
            </a:pPr>
            <a:endParaRPr lang="en-US" sz="3200" b="0" dirty="0">
              <a:solidFill>
                <a:schemeClr val="tx1"/>
              </a:solidFill>
              <a:latin typeface="Century Gothic"/>
              <a:cs typeface="Century Gothic"/>
            </a:endParaRPr>
          </a:p>
          <a:p>
            <a:pPr marL="0" marR="0" indent="0" algn="ctr" defTabSz="825500" rtl="0" fontAlgn="auto" latinLnBrk="0" hangingPunct="0">
              <a:lnSpc>
                <a:spcPct val="100000"/>
              </a:lnSpc>
              <a:spcBef>
                <a:spcPts val="0"/>
              </a:spcBef>
              <a:spcAft>
                <a:spcPts val="0"/>
              </a:spcAft>
              <a:buClrTx/>
              <a:buSzTx/>
              <a:buFontTx/>
              <a:buNone/>
              <a:tabLst/>
            </a:pPr>
            <a:r>
              <a:rPr lang="en-US" sz="5500" b="0" dirty="0">
                <a:solidFill>
                  <a:schemeClr val="tx1"/>
                </a:solidFill>
                <a:latin typeface="Century Gothic"/>
                <a:cs typeface="Century Gothic"/>
              </a:rPr>
              <a:t>These are patterns made from </a:t>
            </a:r>
            <a:r>
              <a:rPr lang="en-US" sz="5500" b="0" dirty="0" err="1">
                <a:solidFill>
                  <a:schemeClr val="tx1"/>
                </a:solidFill>
                <a:latin typeface="Century Gothic"/>
                <a:cs typeface="Century Gothic"/>
              </a:rPr>
              <a:t>coloured</a:t>
            </a:r>
            <a:r>
              <a:rPr lang="en-US" sz="5500" b="0" dirty="0">
                <a:solidFill>
                  <a:schemeClr val="tx1"/>
                </a:solidFill>
                <a:latin typeface="Century Gothic"/>
                <a:cs typeface="Century Gothic"/>
              </a:rPr>
              <a:t> rice powder or rice grains. The </a:t>
            </a:r>
            <a:r>
              <a:rPr lang="en-US" sz="5500" b="0" dirty="0" err="1">
                <a:solidFill>
                  <a:schemeClr val="tx1"/>
                </a:solidFill>
                <a:latin typeface="Century Gothic"/>
                <a:cs typeface="Century Gothic"/>
              </a:rPr>
              <a:t>colourful</a:t>
            </a:r>
            <a:r>
              <a:rPr lang="en-US" sz="5500" b="0" dirty="0">
                <a:solidFill>
                  <a:schemeClr val="tx1"/>
                </a:solidFill>
                <a:latin typeface="Century Gothic"/>
                <a:cs typeface="Century Gothic"/>
              </a:rPr>
              <a:t> floor decoration is said to turn away negative energy from the homes. </a:t>
            </a:r>
          </a:p>
        </p:txBody>
      </p:sp>
      <p:grpSp>
        <p:nvGrpSpPr>
          <p:cNvPr id="16" name="Group 15"/>
          <p:cNvGrpSpPr/>
          <p:nvPr/>
        </p:nvGrpSpPr>
        <p:grpSpPr>
          <a:xfrm>
            <a:off x="6099168" y="5885684"/>
            <a:ext cx="12211410" cy="7162658"/>
            <a:chOff x="6069298" y="5321243"/>
            <a:chExt cx="12211410" cy="7162658"/>
          </a:xfrm>
        </p:grpSpPr>
        <p:sp>
          <p:nvSpPr>
            <p:cNvPr id="17" name="Rectangle"/>
            <p:cNvSpPr/>
            <p:nvPr/>
          </p:nvSpPr>
          <p:spPr>
            <a:xfrm>
              <a:off x="6069298" y="5321243"/>
              <a:ext cx="12211410" cy="7162658"/>
            </a:xfrm>
            <a:prstGeom prst="rect">
              <a:avLst/>
            </a:prstGeom>
            <a:solidFill>
              <a:srgbClr val="FFFFFF"/>
            </a:solidFill>
            <a:ln w="25400">
              <a:noFill/>
            </a:ln>
            <a:effectLst>
              <a:outerShdw blurRad="50800" dist="130852" dir="2916000" rotWithShape="0">
                <a:srgbClr val="000000">
                  <a:alpha val="40000"/>
                </a:srgbClr>
              </a:outerShdw>
            </a:effectLst>
          </p:spPr>
          <p:txBody>
            <a:bodyPr lIns="0" tIns="0" rIns="0" bIns="0" anchor="ctr"/>
            <a:lstStyle/>
            <a:p>
              <a:endParaRPr b="0"/>
            </a:p>
          </p:txBody>
        </p:sp>
        <p:pic>
          <p:nvPicPr>
            <p:cNvPr id="22" name="Picture 21" descr="Rangoli 4.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348452" y="5659908"/>
              <a:ext cx="11690272" cy="6575778"/>
            </a:xfrm>
            <a:prstGeom prst="rect">
              <a:avLst/>
            </a:prstGeom>
          </p:spPr>
        </p:pic>
      </p:grpSp>
      <p:pic>
        <p:nvPicPr>
          <p:cNvPr id="2" name="Slide 12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4790400" y="12402396"/>
            <a:ext cx="812800" cy="812800"/>
          </a:xfrm>
          <a:prstGeom prst="rect">
            <a:avLst/>
          </a:prstGeom>
        </p:spPr>
      </p:pic>
    </p:spTree>
    <p:extLst>
      <p:ext uri="{BB962C8B-B14F-4D97-AF65-F5344CB8AC3E}">
        <p14:creationId xmlns:p14="http://schemas.microsoft.com/office/powerpoint/2010/main" val="30673938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12"/>
                                        </p:tgtEl>
                                      </p:cBhvr>
                                    </p:cmd>
                                  </p:childTnLst>
                                </p:cTn>
                              </p:par>
                              <p:par>
                                <p:cTn id="7" presetID="1" presetClass="mediacall" presetSubtype="0" fill="hold" nodeType="withEffect">
                                  <p:stCondLst>
                                    <p:cond delay="0"/>
                                  </p:stCondLst>
                                  <p:childTnLst>
                                    <p:cmd type="call" cmd="playFrom(0.0)">
                                      <p:cBhvr>
                                        <p:cTn id="8" dur="16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12"/>
                                        </p:tgtEl>
                                      </p:cBhvr>
                                    </p:cmd>
                                  </p:childTnLst>
                                </p:cTn>
                              </p:par>
                            </p:childTnLst>
                          </p:cTn>
                        </p:par>
                      </p:childTnLst>
                    </p:cTn>
                  </p:par>
                </p:childTnLst>
              </p:cTn>
              <p:nextCondLst>
                <p:cond evt="onClick" delay="0">
                  <p:tgtEl>
                    <p:spTgt spid="12"/>
                  </p:tgtEl>
                </p:cond>
              </p:nextCondLst>
            </p:seq>
            <p:audio>
              <p:cMediaNode vol="75472" showWhenStopped="0">
                <p:cTn id="14" fill="hold" display="0">
                  <p:stCondLst>
                    <p:cond delay="indefinite"/>
                  </p:stCondLst>
                  <p:endCondLst>
                    <p:cond evt="onStopAudio" delay="0">
                      <p:tgtEl>
                        <p:sldTgt/>
                      </p:tgtEl>
                    </p:cond>
                  </p:endCondLst>
                </p:cTn>
                <p:tgtEl>
                  <p:spTgt spid="12"/>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691"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4" name="Children Cheering Y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12903200"/>
            <a:ext cx="812800" cy="812800"/>
          </a:xfrm>
          <a:prstGeom prst="rect">
            <a:avLst/>
          </a:prstGeom>
        </p:spPr>
      </p:pic>
      <p:grpSp>
        <p:nvGrpSpPr>
          <p:cNvPr id="7" name="AutoShape 2">
            <a:hlinkClick r:id="" action="ppaction://noaction"/>
          </p:cNvPr>
          <p:cNvGrpSpPr/>
          <p:nvPr/>
        </p:nvGrpSpPr>
        <p:grpSpPr>
          <a:xfrm>
            <a:off x="10030112" y="11286000"/>
            <a:ext cx="4475562" cy="1270001"/>
            <a:chOff x="0" y="0"/>
            <a:chExt cx="4475561" cy="1270000"/>
          </a:xfrm>
        </p:grpSpPr>
        <p:sp>
          <p:nvSpPr>
            <p:cNvPr id="8" name="Rounded Rectangle">
              <a:hlinkClick r:id="rId9"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sz="8000">
                <a:latin typeface="Century Gothic"/>
                <a:cs typeface="Century Gothic"/>
              </a:endParaRPr>
            </a:p>
          </p:txBody>
        </p:sp>
        <p:sp>
          <p:nvSpPr>
            <p:cNvPr id="9" name="Next">
              <a:hlinkClick r:id="rId9"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Next</a:t>
              </a:r>
            </a:p>
          </p:txBody>
        </p:sp>
      </p:grpSp>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2295" y="4532393"/>
            <a:ext cx="9491472" cy="12655296"/>
          </a:xfrm>
          <a:prstGeom prst="rect">
            <a:avLst/>
          </a:prstGeom>
        </p:spPr>
      </p:pic>
      <p:pic>
        <p:nvPicPr>
          <p:cNvPr id="14" name="image45.jpeg" descr="image45.jpeg"/>
          <p:cNvPicPr>
            <a:picLocks noChangeAspect="1"/>
          </p:cNvPicPr>
          <p:nvPr/>
        </p:nvPicPr>
        <p:blipFill>
          <a:blip r:embed="rId11">
            <a:extLst/>
          </a:blip>
          <a:stretch>
            <a:fillRect/>
          </a:stretch>
        </p:blipFill>
        <p:spPr>
          <a:xfrm>
            <a:off x="8381693" y="3000829"/>
            <a:ext cx="7772401" cy="7772401"/>
          </a:xfrm>
          <a:prstGeom prst="rect">
            <a:avLst/>
          </a:prstGeom>
          <a:ln w="190500" cap="sq">
            <a:solidFill>
              <a:srgbClr val="FFFFFF"/>
            </a:solidFill>
            <a:prstDash val="solid"/>
            <a:miter lim="800000"/>
          </a:ln>
          <a:effectLst>
            <a:outerShdw blurRad="50800" dist="18000" dir="5400000" rotWithShape="0">
              <a:srgbClr val="000000">
                <a:alpha val="40000"/>
              </a:srgbClr>
            </a:outerShdw>
          </a:effectLst>
        </p:spPr>
      </p:pic>
      <p:sp>
        <p:nvSpPr>
          <p:cNvPr id="15" name="Start"/>
          <p:cNvSpPr/>
          <p:nvPr/>
        </p:nvSpPr>
        <p:spPr>
          <a:xfrm>
            <a:off x="15335185" y="9334814"/>
            <a:ext cx="4942884" cy="1588402"/>
          </a:xfrm>
          <a:prstGeom prst="roundRect">
            <a:avLst>
              <a:gd name="adj" fmla="val 14971"/>
            </a:avLst>
          </a:prstGeom>
          <a:solidFill>
            <a:srgbClr val="93E476"/>
          </a:solidFill>
          <a:ln w="114300">
            <a:solidFill>
              <a:srgbClr val="00B050"/>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8800" b="1" i="1" dirty="0" err="1">
                <a:solidFill>
                  <a:schemeClr val="tx1"/>
                </a:solidFill>
                <a:latin typeface="Century Gothic"/>
                <a:cs typeface="Century Gothic"/>
              </a:rPr>
              <a:t>Veshti</a:t>
            </a:r>
            <a:endParaRPr sz="8800" b="1" i="1" dirty="0">
              <a:solidFill>
                <a:schemeClr val="tx1"/>
              </a:solidFill>
              <a:latin typeface="Century Gothic"/>
              <a:cs typeface="Century Gothic"/>
            </a:endParaRPr>
          </a:p>
        </p:txBody>
      </p:sp>
      <p:sp>
        <p:nvSpPr>
          <p:cNvPr id="16" name="Instructions:"/>
          <p:cNvSpPr txBox="1"/>
          <p:nvPr/>
        </p:nvSpPr>
        <p:spPr>
          <a:xfrm>
            <a:off x="19749" y="1041297"/>
            <a:ext cx="24384000"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0000" dirty="0">
                <a:latin typeface="Century Gothic"/>
                <a:cs typeface="Century Gothic"/>
              </a:rPr>
              <a:t>CORRECT</a:t>
            </a:r>
            <a:endParaRPr lang="en-US" sz="10000" b="0" dirty="0">
              <a:latin typeface="Century Gothic"/>
              <a:cs typeface="Century Gothic"/>
            </a:endParaRPr>
          </a:p>
        </p:txBody>
      </p:sp>
      <p:pic>
        <p:nvPicPr>
          <p:cNvPr id="17" name="Picture 16" descr="fireworks still 3.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195884">
            <a:off x="18780116" y="384943"/>
            <a:ext cx="5616250" cy="4742221"/>
          </a:xfrm>
          <a:prstGeom prst="rect">
            <a:avLst/>
          </a:prstGeom>
        </p:spPr>
      </p:pic>
      <p:pic>
        <p:nvPicPr>
          <p:cNvPr id="18" name="Picture 17" descr="fireworks still 3.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20404116" flipH="1">
            <a:off x="23629" y="384943"/>
            <a:ext cx="5616250" cy="4742221"/>
          </a:xfrm>
          <a:prstGeom prst="rect">
            <a:avLst/>
          </a:prstGeom>
        </p:spPr>
      </p:pic>
      <p:pic>
        <p:nvPicPr>
          <p:cNvPr id="13" name="Correc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958676" y="12383408"/>
            <a:ext cx="812800" cy="812800"/>
          </a:xfrm>
          <a:prstGeom prst="rect">
            <a:avLst/>
          </a:prstGeom>
        </p:spPr>
      </p:pic>
    </p:spTree>
    <p:extLst>
      <p:ext uri="{BB962C8B-B14F-4D97-AF65-F5344CB8AC3E}">
        <p14:creationId xmlns:p14="http://schemas.microsoft.com/office/powerpoint/2010/main" val="8856698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55" fill="hold"/>
                                        <p:tgtEl>
                                          <p:spTgt spid="4"/>
                                        </p:tgtEl>
                                      </p:cBhvr>
                                    </p:cmd>
                                  </p:childTnLst>
                                </p:cTn>
                              </p:par>
                              <p:par>
                                <p:cTn id="7" presetID="2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childTnLst>
                                </p:cTn>
                              </p:par>
                              <p:par>
                                <p:cTn id="11" presetID="23"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childTnLst>
                                </p:cTn>
                              </p:par>
                              <p:par>
                                <p:cTn id="15" presetID="1" presetClass="mediacall" presetSubtype="0" fill="hold" nodeType="withEffect">
                                  <p:stCondLst>
                                    <p:cond delay="0"/>
                                  </p:stCondLst>
                                  <p:childTnLst>
                                    <p:cmd type="call" cmd="playFrom(0.0)">
                                      <p:cBhvr>
                                        <p:cTn id="16" dur="83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955" fill="hold"/>
                                        <p:tgtEl>
                                          <p:spTgt spid="4"/>
                                        </p:tgtEl>
                                      </p:cBhvr>
                                    </p:cmd>
                                  </p:childTnLst>
                                </p:cTn>
                              </p:par>
                            </p:childTnLst>
                          </p:cTn>
                        </p:par>
                      </p:childTnLst>
                    </p:cTn>
                  </p:par>
                </p:childTnLst>
              </p:cTn>
              <p:nextCondLst>
                <p:cond evt="onClick" delay="0">
                  <p:tgtEl>
                    <p:spTgt spid="4"/>
                  </p:tgtEl>
                </p:cond>
              </p:nextCondLst>
            </p:seq>
            <p:audio>
              <p:cMediaNode vol="50943" showWhenStopped="0">
                <p:cTn id="22" fill="hold" display="0">
                  <p:stCondLst>
                    <p:cond delay="indefinite"/>
                  </p:stCondLst>
                  <p:endCondLst>
                    <p:cond evt="onStopAudio" delay="0">
                      <p:tgtEl>
                        <p:sldTgt/>
                      </p:tgtEl>
                    </p:cond>
                  </p:endCondLst>
                </p:cTn>
                <p:tgtEl>
                  <p:spTgt spid="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835" fill="hold"/>
                                        <p:tgtEl>
                                          <p:spTgt spid="13"/>
                                        </p:tgtEl>
                                      </p:cBhvr>
                                    </p:cmd>
                                  </p:childTnLst>
                                </p:cTn>
                              </p:par>
                            </p:childTnLst>
                          </p:cTn>
                        </p:par>
                      </p:childTnLst>
                    </p:cTn>
                  </p:par>
                </p:childTnLst>
              </p:cTn>
              <p:nextCondLst>
                <p:cond evt="onClick" delay="0">
                  <p:tgtEl>
                    <p:spTgt spid="13"/>
                  </p:tgtEl>
                </p:cond>
              </p:nextCondLst>
            </p:seq>
            <p:audio>
              <p:cMediaNode vol="100000" showWhenStopped="0">
                <p:cTn id="28" fill="hold" display="0">
                  <p:stCondLst>
                    <p:cond delay="indefinite"/>
                  </p:stCondLst>
                  <p:endCondLst>
                    <p:cond evt="onStopAudio" delay="0">
                      <p:tgtEl>
                        <p:sldTgt/>
                      </p:tgtEl>
                    </p:cond>
                  </p:endCondLst>
                </p:cTn>
                <p:tgtEl>
                  <p:spTgt spid="13"/>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99" name="AutoShape 2">
            <a:hlinkClick r:id="rId5" action="ppaction://hlinksldjump"/>
          </p:cNvPr>
          <p:cNvGrpSpPr/>
          <p:nvPr/>
        </p:nvGrpSpPr>
        <p:grpSpPr>
          <a:xfrm>
            <a:off x="9469437" y="9567864"/>
            <a:ext cx="5445125" cy="1270001"/>
            <a:chOff x="0" y="0"/>
            <a:chExt cx="4475561" cy="1270000"/>
          </a:xfrm>
        </p:grpSpPr>
        <p:sp>
          <p:nvSpPr>
            <p:cNvPr id="397" name="Rounded Rectangle">
              <a:hlinkClick r:id="rId6"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a:p>
          </p:txBody>
        </p:sp>
        <p:sp>
          <p:nvSpPr>
            <p:cNvPr id="398" name="Try Again">
              <a:hlinkClick r:id="rId6"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Try Again</a:t>
              </a:r>
            </a:p>
          </p:txBody>
        </p:sp>
      </p:grpSp>
      <p:pic>
        <p:nvPicPr>
          <p:cNvPr id="2" name="Generic - Oops Please Try Aga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771350" y="12293600"/>
            <a:ext cx="812800" cy="812800"/>
          </a:xfrm>
          <a:prstGeom prst="rect">
            <a:avLst/>
          </a:prstGeom>
        </p:spPr>
      </p:pic>
    </p:spTree>
    <p:extLst>
      <p:ext uri="{BB962C8B-B14F-4D97-AF65-F5344CB8AC3E}">
        <p14:creationId xmlns:p14="http://schemas.microsoft.com/office/powerpoint/2010/main" val="26623210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03" fill="hold"/>
                                        <p:tgtEl>
                                          <p:spTgt spid="2"/>
                                        </p:tgtEl>
                                      </p:cBhvr>
                                    </p:cmd>
                                  </p:childTnLst>
                                </p:cTn>
                              </p:par>
                            </p:childTnLst>
                          </p:cTn>
                        </p:par>
                      </p:childTnLst>
                    </p:cTn>
                  </p:par>
                </p:childTnLst>
              </p:cTn>
              <p:nextCondLst>
                <p:cond evt="onClick" delay="0">
                  <p:tgtEl>
                    <p:spTgt spid="2"/>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99" name="AutoShape 2">
            <a:hlinkClick r:id="rId5" action="ppaction://hlinksldjump"/>
          </p:cNvPr>
          <p:cNvGrpSpPr/>
          <p:nvPr/>
        </p:nvGrpSpPr>
        <p:grpSpPr>
          <a:xfrm>
            <a:off x="9469437" y="9567864"/>
            <a:ext cx="5445125" cy="1270001"/>
            <a:chOff x="0" y="0"/>
            <a:chExt cx="4475561" cy="1270000"/>
          </a:xfrm>
        </p:grpSpPr>
        <p:sp>
          <p:nvSpPr>
            <p:cNvPr id="397" name="Rounded Rectangle">
              <a:hlinkClick r:id="rId6"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a:p>
          </p:txBody>
        </p:sp>
        <p:sp>
          <p:nvSpPr>
            <p:cNvPr id="398" name="Try Again">
              <a:hlinkClick r:id="rId6"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Try Again</a:t>
              </a:r>
            </a:p>
          </p:txBody>
        </p:sp>
      </p:grpSp>
      <p:pic>
        <p:nvPicPr>
          <p:cNvPr id="2" name="Generic - Oops Please Try Aga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771350" y="12293600"/>
            <a:ext cx="812800" cy="812800"/>
          </a:xfrm>
          <a:prstGeom prst="rect">
            <a:avLst/>
          </a:prstGeom>
        </p:spPr>
      </p:pic>
    </p:spTree>
    <p:extLst>
      <p:ext uri="{BB962C8B-B14F-4D97-AF65-F5344CB8AC3E}">
        <p14:creationId xmlns:p14="http://schemas.microsoft.com/office/powerpoint/2010/main" val="42028521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03" fill="hold"/>
                                        <p:tgtEl>
                                          <p:spTgt spid="2"/>
                                        </p:tgtEl>
                                      </p:cBhvr>
                                    </p:cmd>
                                  </p:childTnLst>
                                </p:cTn>
                              </p:par>
                            </p:childTnLst>
                          </p:cTn>
                        </p:par>
                      </p:childTnLst>
                    </p:cTn>
                  </p:par>
                </p:childTnLst>
              </p:cTn>
              <p:nextCondLst>
                <p:cond evt="onClick" delay="0">
                  <p:tgtEl>
                    <p:spTgt spid="2"/>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5" name="Start">
            <a:hlinkClick r:id="rId7" action="ppaction://hlinksldjump"/>
          </p:cNvPr>
          <p:cNvSpPr/>
          <p:nvPr/>
        </p:nvSpPr>
        <p:spPr>
          <a:xfrm>
            <a:off x="8985349" y="10105032"/>
            <a:ext cx="6413302" cy="1553568"/>
          </a:xfrm>
          <a:prstGeom prst="roundRect">
            <a:avLst>
              <a:gd name="adj" fmla="val 14971"/>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b="1" dirty="0">
                <a:latin typeface="Century Gothic"/>
                <a:cs typeface="Century Gothic"/>
              </a:rPr>
              <a:t>Start</a:t>
            </a:r>
          </a:p>
        </p:txBody>
      </p:sp>
      <p:sp>
        <p:nvSpPr>
          <p:cNvPr id="6" name="Instructions:"/>
          <p:cNvSpPr txBox="1"/>
          <p:nvPr/>
        </p:nvSpPr>
        <p:spPr>
          <a:xfrm>
            <a:off x="9453169" y="5676800"/>
            <a:ext cx="5477661"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914400">
              <a:defRPr sz="9600">
                <a:latin typeface="Cooper Black"/>
                <a:ea typeface="Cooper Black"/>
                <a:cs typeface="Cooper Black"/>
                <a:sym typeface="Cooper Black"/>
              </a:defRPr>
            </a:lvl1pPr>
          </a:lstStyle>
          <a:p>
            <a:r>
              <a:rPr sz="8000" dirty="0">
                <a:latin typeface="Century Gothic"/>
                <a:cs typeface="Century Gothic"/>
              </a:rPr>
              <a:t>Instruction:</a:t>
            </a:r>
          </a:p>
        </p:txBody>
      </p:sp>
      <p:sp>
        <p:nvSpPr>
          <p:cNvPr id="8" name="TextBox 5"/>
          <p:cNvSpPr txBox="1"/>
          <p:nvPr/>
        </p:nvSpPr>
        <p:spPr>
          <a:xfrm>
            <a:off x="1647472" y="7431186"/>
            <a:ext cx="21082000" cy="954105"/>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pPr defTabSz="914400">
              <a:buSzPct val="100000"/>
              <a:defRPr sz="5000">
                <a:latin typeface="Calibri"/>
                <a:ea typeface="Calibri"/>
                <a:cs typeface="Calibri"/>
                <a:sym typeface="Calibri"/>
              </a:defRPr>
            </a:pPr>
            <a:r>
              <a:rPr lang="en-US" sz="5000" b="0" dirty="0">
                <a:latin typeface="Century Gothic"/>
                <a:cs typeface="Century Gothic"/>
              </a:rPr>
              <a:t>Read each statement and decide if it is True or False. </a:t>
            </a:r>
            <a:endParaRPr sz="5000" b="0" dirty="0">
              <a:latin typeface="Century Gothic"/>
              <a:cs typeface="Century Gothic"/>
            </a:endParaRPr>
          </a:p>
        </p:txBody>
      </p:sp>
      <p:pic>
        <p:nvPicPr>
          <p:cNvPr id="7"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790400" y="10865555"/>
            <a:ext cx="812800" cy="812800"/>
          </a:xfrm>
          <a:prstGeom prst="rect">
            <a:avLst/>
          </a:prstGeom>
        </p:spPr>
      </p:pic>
      <p:pic>
        <p:nvPicPr>
          <p:cNvPr id="2" name="Slide 123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790400" y="12388850"/>
            <a:ext cx="812800" cy="812800"/>
          </a:xfrm>
          <a:prstGeom prst="rect">
            <a:avLst/>
          </a:prstGeom>
        </p:spPr>
      </p:pic>
    </p:spTree>
    <p:extLst>
      <p:ext uri="{BB962C8B-B14F-4D97-AF65-F5344CB8AC3E}">
        <p14:creationId xmlns:p14="http://schemas.microsoft.com/office/powerpoint/2010/main" val="34518407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7"/>
                                        </p:tgtEl>
                                      </p:cBhvr>
                                    </p:cmd>
                                  </p:childTnLst>
                                </p:cTn>
                              </p:par>
                              <p:par>
                                <p:cTn id="7" presetID="1" presetClass="mediacall" presetSubtype="0" fill="hold" nodeType="withEffect">
                                  <p:stCondLst>
                                    <p:cond delay="0"/>
                                  </p:stCondLst>
                                  <p:childTnLst>
                                    <p:cmd type="call" cmd="playFrom(0.0)">
                                      <p:cBhvr>
                                        <p:cTn id="8" dur="9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7"/>
                                        </p:tgtEl>
                                      </p:cBhvr>
                                    </p:cmd>
                                  </p:childTnLst>
                                </p:cTn>
                              </p:par>
                            </p:childTnLst>
                          </p:cTn>
                        </p:par>
                      </p:childTnLst>
                    </p:cTn>
                  </p:par>
                </p:childTnLst>
              </p:cTn>
              <p:nextCondLst>
                <p:cond evt="onClick" delay="0">
                  <p:tgtEl>
                    <p:spTgt spid="7"/>
                  </p:tgtEl>
                </p:cond>
              </p:nextCondLst>
            </p:seq>
            <p:audio>
              <p:cMediaNode vol="75472" showWhenStopped="0">
                <p:cTn id="14" fill="hold" display="0">
                  <p:stCondLst>
                    <p:cond delay="indefinite"/>
                  </p:stCondLst>
                  <p:endCondLst>
                    <p:cond evt="onStopAudio" delay="0">
                      <p:tgtEl>
                        <p:sldTgt/>
                      </p:tgtEl>
                    </p:cond>
                  </p:endCondLst>
                </p:cTn>
                <p:tgtEl>
                  <p:spTgt spid="7"/>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9526"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8" name="Instructions:"/>
          <p:cNvSpPr txBox="1"/>
          <p:nvPr/>
        </p:nvSpPr>
        <p:spPr>
          <a:xfrm>
            <a:off x="1063625" y="1545910"/>
            <a:ext cx="22320250" cy="471924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0000" dirty="0">
                <a:latin typeface="Century Gothic"/>
                <a:cs typeface="Century Gothic"/>
              </a:rPr>
              <a:t>Question 1</a:t>
            </a:r>
          </a:p>
          <a:p>
            <a:endParaRPr lang="en-US" sz="4000" b="0" dirty="0">
              <a:latin typeface="Century Gothic"/>
              <a:cs typeface="Century Gothic"/>
            </a:endParaRPr>
          </a:p>
          <a:p>
            <a:pPr>
              <a:defRPr sz="6000">
                <a:latin typeface="Calibri"/>
                <a:ea typeface="Calibri"/>
                <a:cs typeface="Calibri"/>
                <a:sym typeface="Calibri"/>
              </a:defRPr>
            </a:pPr>
            <a:r>
              <a:rPr lang="en-US" sz="8000" b="0" dirty="0">
                <a:latin typeface="Century Gothic"/>
                <a:cs typeface="Century Gothic"/>
              </a:rPr>
              <a:t>A sari is a long piece of rectangular cloth </a:t>
            </a:r>
          </a:p>
          <a:p>
            <a:pPr>
              <a:defRPr sz="6000">
                <a:latin typeface="Calibri"/>
                <a:ea typeface="Calibri"/>
                <a:cs typeface="Calibri"/>
                <a:sym typeface="Calibri"/>
              </a:defRPr>
            </a:pPr>
            <a:r>
              <a:rPr lang="en-US" sz="8000" b="0" dirty="0">
                <a:latin typeface="Century Gothic"/>
                <a:cs typeface="Century Gothic"/>
              </a:rPr>
              <a:t>worn by women.  </a:t>
            </a:r>
          </a:p>
        </p:txBody>
      </p:sp>
      <p:sp>
        <p:nvSpPr>
          <p:cNvPr id="11" name="Rounded Rectangle 10">
            <a:hlinkClick r:id="rId8" action="ppaction://hlinksldjump"/>
            <a:hlinkHover r:id="" action="ppaction://noaction">
              <a:snd r:embed="rId9" name="True.wav"/>
            </a:hlinkHover>
          </p:cNvPr>
          <p:cNvSpPr/>
          <p:nvPr/>
        </p:nvSpPr>
        <p:spPr>
          <a:xfrm>
            <a:off x="3127276" y="8011400"/>
            <a:ext cx="7270750" cy="2635250"/>
          </a:xfrm>
          <a:prstGeom prst="roundRect">
            <a:avLst/>
          </a:prstGeom>
          <a:solidFill>
            <a:schemeClr val="accent3"/>
          </a:solidFill>
          <a:ln w="190500" cap="flat" cmpd="sng">
            <a:solidFill>
              <a:srgbClr val="008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Instructions:">
            <a:hlinkClick r:id="rId8" action="ppaction://hlinksldjump"/>
          </p:cNvPr>
          <p:cNvSpPr txBox="1"/>
          <p:nvPr/>
        </p:nvSpPr>
        <p:spPr>
          <a:xfrm>
            <a:off x="4460776" y="8266028"/>
            <a:ext cx="5461000" cy="210314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3000" dirty="0">
                <a:latin typeface="Century Gothic"/>
                <a:cs typeface="Century Gothic"/>
              </a:rPr>
              <a:t>True</a:t>
            </a:r>
            <a:endParaRPr lang="en-US" sz="13000" b="0" dirty="0">
              <a:latin typeface="Century Gothic"/>
              <a:cs typeface="Century Gothic"/>
            </a:endParaRPr>
          </a:p>
        </p:txBody>
      </p:sp>
      <p:sp>
        <p:nvSpPr>
          <p:cNvPr id="19" name="Rounded Rectangle 18">
            <a:hlinkClick r:id="rId10" action="ppaction://hlinksldjump"/>
            <a:hlinkHover r:id="" action="ppaction://noaction">
              <a:snd r:embed="rId11" name="False.wav"/>
            </a:hlinkHover>
          </p:cNvPr>
          <p:cNvSpPr/>
          <p:nvPr/>
        </p:nvSpPr>
        <p:spPr>
          <a:xfrm flipH="1">
            <a:off x="13798550" y="8032202"/>
            <a:ext cx="7270750" cy="2635250"/>
          </a:xfrm>
          <a:prstGeom prst="roundRect">
            <a:avLst/>
          </a:prstGeom>
          <a:solidFill>
            <a:schemeClr val="accent5">
              <a:lumMod val="75000"/>
            </a:schemeClr>
          </a:solidFill>
          <a:ln w="190500" cap="flat" cmpd="sng">
            <a:solidFill>
              <a:schemeClr val="accent5">
                <a:lumMod val="5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1" name="Instructions:">
            <a:hlinkClick r:id="rId10" action="ppaction://hlinksldjump"/>
          </p:cNvPr>
          <p:cNvSpPr txBox="1"/>
          <p:nvPr/>
        </p:nvSpPr>
        <p:spPr>
          <a:xfrm flipH="1">
            <a:off x="14020800" y="8280560"/>
            <a:ext cx="5461000" cy="210314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3000" dirty="0">
                <a:latin typeface="Century Gothic"/>
                <a:cs typeface="Century Gothic"/>
              </a:rPr>
              <a:t>False</a:t>
            </a:r>
            <a:endParaRPr lang="en-US" sz="13000" b="0" dirty="0">
              <a:latin typeface="Century Gothic"/>
              <a:cs typeface="Century Gothic"/>
            </a:endParaRPr>
          </a:p>
        </p:txBody>
      </p:sp>
      <p:pic>
        <p:nvPicPr>
          <p:cNvPr id="2" name="Picture 1">
            <a:hlinkClick r:id="rId10" action="ppaction://hlinksldjump"/>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8561280" y="5959366"/>
            <a:ext cx="4099024" cy="5549462"/>
          </a:xfrm>
          <a:prstGeom prst="rect">
            <a:avLst/>
          </a:prstGeom>
        </p:spPr>
      </p:pic>
      <p:pic>
        <p:nvPicPr>
          <p:cNvPr id="13" name="Picture 12">
            <a:hlinkClick r:id="rId8" action="ppaction://hlinksldjump"/>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flipH="1">
            <a:off x="1558716" y="5959366"/>
            <a:ext cx="4099024" cy="5549462"/>
          </a:xfrm>
          <a:prstGeom prst="rect">
            <a:avLst/>
          </a:prstGeom>
        </p:spPr>
      </p:pic>
      <p:pic>
        <p:nvPicPr>
          <p:cNvPr id="9"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790400" y="10865555"/>
            <a:ext cx="812800" cy="812800"/>
          </a:xfrm>
          <a:prstGeom prst="rect">
            <a:avLst/>
          </a:prstGeom>
        </p:spPr>
      </p:pic>
      <p:pic>
        <p:nvPicPr>
          <p:cNvPr id="3" name="Slide 124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4790400" y="12388850"/>
            <a:ext cx="812800" cy="812800"/>
          </a:xfrm>
          <a:prstGeom prst="rect">
            <a:avLst/>
          </a:prstGeom>
        </p:spPr>
      </p:pic>
    </p:spTree>
    <p:extLst>
      <p:ext uri="{BB962C8B-B14F-4D97-AF65-F5344CB8AC3E}">
        <p14:creationId xmlns:p14="http://schemas.microsoft.com/office/powerpoint/2010/main" val="10878515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9"/>
                                        </p:tgtEl>
                                      </p:cBhvr>
                                    </p:cmd>
                                  </p:childTnLst>
                                </p:cTn>
                              </p:par>
                              <p:par>
                                <p:cTn id="7" presetID="1" presetClass="mediacall" presetSubtype="0" fill="hold" nodeType="withEffect">
                                  <p:stCondLst>
                                    <p:cond delay="0"/>
                                  </p:stCondLst>
                                  <p:childTnLst>
                                    <p:cmd type="call" cmd="playFrom(0.0)">
                                      <p:cBhvr>
                                        <p:cTn id="8" dur="82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9"/>
                                        </p:tgtEl>
                                      </p:cBhvr>
                                    </p:cmd>
                                  </p:childTnLst>
                                </p:cTn>
                              </p:par>
                            </p:childTnLst>
                          </p:cTn>
                        </p:par>
                      </p:childTnLst>
                    </p:cTn>
                  </p:par>
                </p:childTnLst>
              </p:cTn>
              <p:nextCondLst>
                <p:cond evt="onClick" delay="0">
                  <p:tgtEl>
                    <p:spTgt spid="9"/>
                  </p:tgtEl>
                </p:cond>
              </p:nextCondLst>
            </p:seq>
            <p:audio>
              <p:cMediaNode vol="75472" showWhenStopped="0">
                <p:cTn id="14" fill="hold" display="0">
                  <p:stCondLst>
                    <p:cond delay="indefinite"/>
                  </p:stCondLst>
                  <p:endCondLst>
                    <p:cond evt="onStopAudio" delay="0">
                      <p:tgtEl>
                        <p:sldTgt/>
                      </p:tgtEl>
                    </p:cond>
                  </p:endCondLst>
                </p:cTn>
                <p:tgtEl>
                  <p:spTgt spid="9"/>
                </p:tgtEl>
              </p:cMediaNode>
            </p:audi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231" fill="hold"/>
                                        <p:tgtEl>
                                          <p:spTgt spid="3"/>
                                        </p:tgtEl>
                                      </p:cBhvr>
                                    </p:cmd>
                                  </p:childTnLst>
                                </p:cTn>
                              </p:par>
                            </p:childTnLst>
                          </p:cTn>
                        </p:par>
                      </p:childTnLst>
                    </p:cTn>
                  </p:par>
                </p:childTnLst>
              </p:cTn>
              <p:nextCondLst>
                <p:cond evt="onClick" delay="0">
                  <p:tgtEl>
                    <p:spTgt spid="3"/>
                  </p:tgtEl>
                </p:cond>
              </p:nextCondLst>
            </p:seq>
            <p:audio>
              <p:cMediaNode vol="100000" showWhenStopped="0">
                <p:cTn id="20" fill="hold" display="0">
                  <p:stCondLst>
                    <p:cond delay="indefinite"/>
                  </p:stCondLst>
                  <p:endCondLst>
                    <p:cond evt="onStopAudio" delay="0">
                      <p:tgtEl>
                        <p:sldTgt/>
                      </p:tgtEl>
                    </p:cond>
                  </p:endCondLst>
                </p:cTn>
                <p:tgtEl>
                  <p:spTgt spid="3"/>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8" name="Children Cheering Y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12903200"/>
            <a:ext cx="812800" cy="812800"/>
          </a:xfrm>
          <a:prstGeom prst="rect">
            <a:avLst/>
          </a:prstGeom>
        </p:spPr>
      </p:pic>
      <p:grpSp>
        <p:nvGrpSpPr>
          <p:cNvPr id="9" name="AutoShape 2">
            <a:hlinkClick r:id="" action="ppaction://noaction"/>
          </p:cNvPr>
          <p:cNvGrpSpPr/>
          <p:nvPr/>
        </p:nvGrpSpPr>
        <p:grpSpPr>
          <a:xfrm>
            <a:off x="9970094" y="11286000"/>
            <a:ext cx="4475562" cy="1270001"/>
            <a:chOff x="0" y="0"/>
            <a:chExt cx="4475561" cy="1270000"/>
          </a:xfrm>
        </p:grpSpPr>
        <p:sp>
          <p:nvSpPr>
            <p:cNvPr id="10" name="Rounded Rectangle">
              <a:hlinkClick r:id="rId9"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sz="8000">
                <a:latin typeface="Century Gothic"/>
                <a:cs typeface="Century Gothic"/>
              </a:endParaRPr>
            </a:p>
          </p:txBody>
        </p:sp>
        <p:sp>
          <p:nvSpPr>
            <p:cNvPr id="12" name="Next">
              <a:hlinkClick r:id="rId9"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Next</a:t>
              </a:r>
            </a:p>
          </p:txBody>
        </p:sp>
      </p:grpSp>
      <p:grpSp>
        <p:nvGrpSpPr>
          <p:cNvPr id="14" name="Group 13"/>
          <p:cNvGrpSpPr/>
          <p:nvPr/>
        </p:nvGrpSpPr>
        <p:grpSpPr>
          <a:xfrm>
            <a:off x="6450367" y="3606601"/>
            <a:ext cx="10341856" cy="7425617"/>
            <a:chOff x="6450367" y="3606601"/>
            <a:chExt cx="10341856" cy="7425617"/>
          </a:xfrm>
        </p:grpSpPr>
        <p:pic>
          <p:nvPicPr>
            <p:cNvPr id="15" name="Picture 14" descr="LR Sari Red.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934" y="4058029"/>
              <a:ext cx="9655011" cy="6393422"/>
            </a:xfrm>
            <a:prstGeom prst="rect">
              <a:avLst/>
            </a:prstGeom>
          </p:spPr>
        </p:pic>
        <p:pic>
          <p:nvPicPr>
            <p:cNvPr id="16" name="Rectangle Rectangle" descr="Rectangle Rectangle"/>
            <p:cNvPicPr>
              <a:picLocks/>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50367" y="3606601"/>
              <a:ext cx="10341856" cy="7117843"/>
            </a:xfrm>
            <a:prstGeom prst="rect">
              <a:avLst/>
            </a:prstGeom>
            <a:effectLst>
              <a:outerShdw blurRad="63500" dist="236222" dir="3352492" rotWithShape="0">
                <a:srgbClr val="000000">
                  <a:alpha val="26672"/>
                </a:srgbClr>
              </a:outerShdw>
            </a:effectLst>
          </p:spPr>
        </p:pic>
        <p:sp>
          <p:nvSpPr>
            <p:cNvPr id="17" name="TextBox 9">
              <a:hlinkClick r:id="rId12" action="ppaction://hlinksldjump"/>
              <a:extLst>
                <a:ext uri="{FF2B5EF4-FFF2-40B4-BE49-F238E27FC236}">
                  <a16:creationId xmlns:a16="http://schemas.microsoft.com/office/drawing/2014/main" id="{732B8A06-CF3B-4806-9A4F-8FF5B1FD963A}"/>
                </a:ext>
              </a:extLst>
            </p:cNvPr>
            <p:cNvSpPr txBox="1"/>
            <p:nvPr/>
          </p:nvSpPr>
          <p:spPr>
            <a:xfrm>
              <a:off x="6650092" y="10416669"/>
              <a:ext cx="9669409" cy="615549"/>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dirty="0"/>
                <a:t>Collection of Indian Heritage Centre</a:t>
              </a:r>
              <a:endParaRPr lang="en-US" sz="2800" dirty="0">
                <a:solidFill>
                  <a:srgbClr val="FF0000"/>
                </a:solidFill>
              </a:endParaRPr>
            </a:p>
          </p:txBody>
        </p:sp>
      </p:grpSp>
      <p:pic>
        <p:nvPicPr>
          <p:cNvPr id="19" name="Picture 18" descr="fireworks still 3.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195884">
            <a:off x="14657631" y="5076131"/>
            <a:ext cx="8731250" cy="7372449"/>
          </a:xfrm>
          <a:prstGeom prst="rect">
            <a:avLst/>
          </a:prstGeom>
        </p:spPr>
      </p:pic>
      <p:pic>
        <p:nvPicPr>
          <p:cNvPr id="20" name="Picture 1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10764" y="4532393"/>
            <a:ext cx="9491472" cy="12655296"/>
          </a:xfrm>
          <a:prstGeom prst="rect">
            <a:avLst/>
          </a:prstGeom>
        </p:spPr>
      </p:pic>
      <p:pic>
        <p:nvPicPr>
          <p:cNvPr id="21" name="Picture 20"/>
          <p:cNvPicPr>
            <a:picLocks noChangeAspect="1"/>
          </p:cNvPicPr>
          <p:nvPr/>
        </p:nvPicPr>
        <p:blipFill rotWithShape="1">
          <a:blip r:embed="rId15" cstate="email">
            <a:extLst>
              <a:ext uri="{28A0092B-C50C-407E-A947-70E740481C1C}">
                <a14:useLocalDpi xmlns:a14="http://schemas.microsoft.com/office/drawing/2010/main"/>
              </a:ext>
            </a:extLst>
          </a:blip>
          <a:srcRect b="4290"/>
          <a:stretch/>
        </p:blipFill>
        <p:spPr>
          <a:xfrm flipH="1">
            <a:off x="14299005" y="404480"/>
            <a:ext cx="6632240" cy="12842058"/>
          </a:xfrm>
          <a:prstGeom prst="rect">
            <a:avLst/>
          </a:prstGeom>
        </p:spPr>
      </p:pic>
      <p:sp>
        <p:nvSpPr>
          <p:cNvPr id="18" name="Instructions:"/>
          <p:cNvSpPr txBox="1"/>
          <p:nvPr/>
        </p:nvSpPr>
        <p:spPr>
          <a:xfrm>
            <a:off x="1031875" y="941875"/>
            <a:ext cx="22320250" cy="287258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8000" dirty="0">
                <a:latin typeface="Century Gothic"/>
                <a:cs typeface="Century Gothic"/>
              </a:rPr>
              <a:t>True</a:t>
            </a:r>
          </a:p>
        </p:txBody>
      </p:sp>
      <p:pic>
        <p:nvPicPr>
          <p:cNvPr id="2" name="Slide 125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771350" y="12382666"/>
            <a:ext cx="812800" cy="812800"/>
          </a:xfrm>
          <a:prstGeom prst="rect">
            <a:avLst/>
          </a:prstGeom>
        </p:spPr>
      </p:pic>
    </p:spTree>
    <p:extLst>
      <p:ext uri="{BB962C8B-B14F-4D97-AF65-F5344CB8AC3E}">
        <p14:creationId xmlns:p14="http://schemas.microsoft.com/office/powerpoint/2010/main" val="5107106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55" fill="hold"/>
                                        <p:tgtEl>
                                          <p:spTgt spid="8"/>
                                        </p:tgtEl>
                                      </p:cBhvr>
                                    </p:cmd>
                                  </p:childTnLst>
                                </p:cTn>
                              </p:par>
                              <p:par>
                                <p:cTn id="7" presetID="23"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fltVal val="0"/>
                                          </p:val>
                                        </p:tav>
                                        <p:tav tm="100000">
                                          <p:val>
                                            <p:strVal val="#ppt_w"/>
                                          </p:val>
                                        </p:tav>
                                      </p:tavLst>
                                    </p:anim>
                                    <p:anim calcmode="lin" valueType="num">
                                      <p:cBhvr>
                                        <p:cTn id="10" dur="500" fill="hold"/>
                                        <p:tgtEl>
                                          <p:spTgt spid="19"/>
                                        </p:tgtEl>
                                        <p:attrNameLst>
                                          <p:attrName>ppt_h</p:attrName>
                                        </p:attrNameLst>
                                      </p:cBhvr>
                                      <p:tavLst>
                                        <p:tav tm="0">
                                          <p:val>
                                            <p:fltVal val="0"/>
                                          </p:val>
                                        </p:tav>
                                        <p:tav tm="100000">
                                          <p:val>
                                            <p:strVal val="#ppt_h"/>
                                          </p:val>
                                        </p:tav>
                                      </p:tavLst>
                                    </p:anim>
                                  </p:childTnLst>
                                </p:cTn>
                              </p:par>
                              <p:par>
                                <p:cTn id="11" presetID="1" presetClass="mediacall" presetSubtype="0" fill="hold" nodeType="withEffect">
                                  <p:stCondLst>
                                    <p:cond delay="0"/>
                                  </p:stCondLst>
                                  <p:childTnLst>
                                    <p:cmd type="call" cmd="playFrom(0.0)">
                                      <p:cBhvr>
                                        <p:cTn id="12" dur="65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955" fill="hold"/>
                                        <p:tgtEl>
                                          <p:spTgt spid="8"/>
                                        </p:tgtEl>
                                      </p:cBhvr>
                                    </p:cmd>
                                  </p:childTnLst>
                                </p:cTn>
                              </p:par>
                            </p:childTnLst>
                          </p:cTn>
                        </p:par>
                      </p:childTnLst>
                    </p:cTn>
                  </p:par>
                </p:childTnLst>
              </p:cTn>
              <p:nextCondLst>
                <p:cond evt="onClick" delay="0">
                  <p:tgtEl>
                    <p:spTgt spid="8"/>
                  </p:tgtEl>
                </p:cond>
              </p:nextCondLst>
            </p:seq>
            <p:audio>
              <p:cMediaNode vol="50943" showWhenStopped="0">
                <p:cTn id="18" fill="hold" display="0">
                  <p:stCondLst>
                    <p:cond delay="indefinite"/>
                  </p:stCondLst>
                  <p:endCondLst>
                    <p:cond evt="onStopAudio" delay="0">
                      <p:tgtEl>
                        <p:sldTgt/>
                      </p:tgtEl>
                    </p:cond>
                  </p:endCondLst>
                </p:cTn>
                <p:tgtEl>
                  <p:spTgt spid="8"/>
                </p:tgtEl>
              </p:cMediaNode>
            </p:audi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503" fill="hold"/>
                                        <p:tgtEl>
                                          <p:spTgt spid="2"/>
                                        </p:tgtEl>
                                      </p:cBhvr>
                                    </p:cmd>
                                  </p:childTnLst>
                                </p:cTn>
                              </p:par>
                            </p:childTnLst>
                          </p:cTn>
                        </p:par>
                      </p:childTnLst>
                    </p:cTn>
                  </p:par>
                </p:childTnLst>
              </p:cTn>
              <p:nextCondLst>
                <p:cond evt="onClick" delay="0">
                  <p:tgtEl>
                    <p:spTgt spid="2"/>
                  </p:tgtEl>
                </p:cond>
              </p:nextCondLst>
            </p:seq>
            <p:audio>
              <p:cMediaNode vol="100000" showWhenStopped="0">
                <p:cTn id="24" fill="hold" display="0">
                  <p:stCondLst>
                    <p:cond delay="indefinite"/>
                  </p:stCondLst>
                  <p:endCondLst>
                    <p:cond evt="onStopAudio" delay="0">
                      <p:tgtEl>
                        <p:sldTgt/>
                      </p:tgtEl>
                    </p:cond>
                  </p:endCondLst>
                </p:cTn>
                <p:tgtEl>
                  <p:spTgt spid="2"/>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0" name="AutoShape 2">
            <a:hlinkClick r:id="rId5" action="ppaction://hlinksldjump"/>
          </p:cNvPr>
          <p:cNvGrpSpPr/>
          <p:nvPr/>
        </p:nvGrpSpPr>
        <p:grpSpPr>
          <a:xfrm>
            <a:off x="9469437" y="9567864"/>
            <a:ext cx="5445125" cy="1270001"/>
            <a:chOff x="0" y="0"/>
            <a:chExt cx="4475561" cy="1270000"/>
          </a:xfrm>
        </p:grpSpPr>
        <p:sp>
          <p:nvSpPr>
            <p:cNvPr id="11" name="Rounded Rectangle">
              <a:hlinkClick r:id="rId6"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a:p>
          </p:txBody>
        </p:sp>
        <p:sp>
          <p:nvSpPr>
            <p:cNvPr id="12" name="Try Again">
              <a:hlinkClick r:id="rId6"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Try Again</a:t>
              </a:r>
            </a:p>
          </p:txBody>
        </p:sp>
      </p:grpSp>
      <p:pic>
        <p:nvPicPr>
          <p:cNvPr id="5" name="Generic - Oops Please Try Aga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771350" y="12293600"/>
            <a:ext cx="812800" cy="8128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03" fill="hold"/>
                                        <p:tgtEl>
                                          <p:spTgt spid="5"/>
                                        </p:tgtEl>
                                      </p:cBhvr>
                                    </p:cmd>
                                  </p:childTnLst>
                                </p:cTn>
                              </p:par>
                            </p:childTnLst>
                          </p:cTn>
                        </p:par>
                      </p:childTnLst>
                    </p:cTn>
                  </p:par>
                </p:childTnLst>
              </p:cTn>
              <p:nextCondLst>
                <p:cond evt="onClick" delay="0">
                  <p:tgtEl>
                    <p:spTgt spid="5"/>
                  </p:tgtEl>
                </p:cond>
              </p:nextCondLst>
            </p:seq>
            <p:audio>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12" name="Picture 11">
            <a:hlinkClick r:id="rId8" action="ppaction://hlinksldjump"/>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746381" flipH="1">
            <a:off x="17770283" y="4783444"/>
            <a:ext cx="4782593" cy="6766560"/>
          </a:xfrm>
          <a:prstGeom prst="rect">
            <a:avLst/>
          </a:prstGeom>
        </p:spPr>
      </p:pic>
      <p:pic>
        <p:nvPicPr>
          <p:cNvPr id="3" name="Picture 2">
            <a:hlinkClick r:id="rId10" action="ppaction://hlinksldjump"/>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0853619">
            <a:off x="1726241" y="4783443"/>
            <a:ext cx="4782593" cy="6766560"/>
          </a:xfrm>
          <a:prstGeom prst="rect">
            <a:avLst/>
          </a:prstGeom>
        </p:spPr>
      </p:pic>
      <p:sp>
        <p:nvSpPr>
          <p:cNvPr id="7" name="Instructions:"/>
          <p:cNvSpPr txBox="1"/>
          <p:nvPr/>
        </p:nvSpPr>
        <p:spPr>
          <a:xfrm>
            <a:off x="1063625" y="1545910"/>
            <a:ext cx="22320250" cy="471924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0000" dirty="0">
                <a:latin typeface="Century Gothic"/>
                <a:cs typeface="Century Gothic"/>
              </a:rPr>
              <a:t>Question 2</a:t>
            </a:r>
          </a:p>
          <a:p>
            <a:endParaRPr lang="en-US" sz="4000" b="0" dirty="0">
              <a:latin typeface="Century Gothic"/>
              <a:cs typeface="Century Gothic"/>
            </a:endParaRPr>
          </a:p>
          <a:p>
            <a:pPr>
              <a:defRPr sz="6000">
                <a:latin typeface="Calibri"/>
                <a:ea typeface="Calibri"/>
                <a:cs typeface="Calibri"/>
                <a:sym typeface="Calibri"/>
              </a:defRPr>
            </a:pPr>
            <a:r>
              <a:rPr lang="en-US" sz="8000" b="0" dirty="0">
                <a:latin typeface="Century Gothic"/>
                <a:cs typeface="Century Gothic"/>
              </a:rPr>
              <a:t>All saris come in only one </a:t>
            </a:r>
            <a:r>
              <a:rPr lang="en-US" sz="8000" b="0" dirty="0" err="1">
                <a:latin typeface="Century Gothic"/>
                <a:cs typeface="Century Gothic"/>
              </a:rPr>
              <a:t>colour</a:t>
            </a:r>
            <a:r>
              <a:rPr lang="en-US" sz="8000" b="0" dirty="0">
                <a:latin typeface="Century Gothic"/>
                <a:cs typeface="Century Gothic"/>
              </a:rPr>
              <a:t> </a:t>
            </a:r>
          </a:p>
          <a:p>
            <a:pPr>
              <a:defRPr sz="6000">
                <a:latin typeface="Calibri"/>
                <a:ea typeface="Calibri"/>
                <a:cs typeface="Calibri"/>
                <a:sym typeface="Calibri"/>
              </a:defRPr>
            </a:pPr>
            <a:r>
              <a:rPr lang="en-US" sz="8000" b="0" dirty="0">
                <a:latin typeface="Century Gothic"/>
                <a:cs typeface="Century Gothic"/>
              </a:rPr>
              <a:t>and pattern.</a:t>
            </a:r>
          </a:p>
        </p:txBody>
      </p:sp>
      <p:sp>
        <p:nvSpPr>
          <p:cNvPr id="9" name="Rounded Rectangle 8">
            <a:hlinkClick r:id="rId10" action="ppaction://hlinksldjump"/>
            <a:hlinkHover r:id="" action="ppaction://noaction">
              <a:snd r:embed="rId11" name="True.wav"/>
            </a:hlinkHover>
          </p:cNvPr>
          <p:cNvSpPr/>
          <p:nvPr/>
        </p:nvSpPr>
        <p:spPr>
          <a:xfrm>
            <a:off x="4048026" y="9313150"/>
            <a:ext cx="7270750" cy="2635250"/>
          </a:xfrm>
          <a:prstGeom prst="roundRect">
            <a:avLst/>
          </a:prstGeom>
          <a:solidFill>
            <a:schemeClr val="accent3"/>
          </a:solidFill>
          <a:ln w="190500" cap="flat" cmpd="sng">
            <a:solidFill>
              <a:srgbClr val="008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Instructions:">
            <a:hlinkClick r:id="rId10" action="ppaction://hlinksldjump"/>
          </p:cNvPr>
          <p:cNvSpPr txBox="1"/>
          <p:nvPr/>
        </p:nvSpPr>
        <p:spPr>
          <a:xfrm>
            <a:off x="4048026" y="9603032"/>
            <a:ext cx="7270750" cy="210314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3000" dirty="0">
                <a:latin typeface="Century Gothic"/>
                <a:cs typeface="Century Gothic"/>
              </a:rPr>
              <a:t>True</a:t>
            </a:r>
            <a:endParaRPr lang="en-US" sz="13000" b="0" dirty="0">
              <a:latin typeface="Century Gothic"/>
              <a:cs typeface="Century Gothic"/>
            </a:endParaRPr>
          </a:p>
        </p:txBody>
      </p:sp>
      <p:sp>
        <p:nvSpPr>
          <p:cNvPr id="13" name="Rounded Rectangle 12">
            <a:hlinkClick r:id="rId8" action="ppaction://hlinksldjump"/>
          </p:cNvPr>
          <p:cNvSpPr/>
          <p:nvPr/>
        </p:nvSpPr>
        <p:spPr>
          <a:xfrm>
            <a:off x="12938026" y="9333952"/>
            <a:ext cx="7270750" cy="2635250"/>
          </a:xfrm>
          <a:prstGeom prst="roundRect">
            <a:avLst/>
          </a:prstGeom>
          <a:solidFill>
            <a:schemeClr val="accent5">
              <a:lumMod val="75000"/>
            </a:schemeClr>
          </a:solidFill>
          <a:ln w="190500" cap="flat" cmpd="sng">
            <a:solidFill>
              <a:schemeClr val="accent5">
                <a:lumMod val="5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Instructions:">
            <a:hlinkClick r:id="rId8" action="ppaction://hlinksldjump"/>
            <a:hlinkHover r:id="" action="ppaction://noaction">
              <a:snd r:embed="rId12" name="False.wav"/>
            </a:hlinkHover>
          </p:cNvPr>
          <p:cNvSpPr txBox="1"/>
          <p:nvPr/>
        </p:nvSpPr>
        <p:spPr>
          <a:xfrm>
            <a:off x="12938026" y="9603032"/>
            <a:ext cx="7270750" cy="210314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3000" dirty="0">
                <a:latin typeface="Century Gothic"/>
                <a:cs typeface="Century Gothic"/>
              </a:rPr>
              <a:t>False</a:t>
            </a:r>
            <a:endParaRPr lang="en-US" sz="13000" b="0" dirty="0">
              <a:latin typeface="Century Gothic"/>
              <a:cs typeface="Century Gothic"/>
            </a:endParaRPr>
          </a:p>
        </p:txBody>
      </p:sp>
      <p:pic>
        <p:nvPicPr>
          <p:cNvPr id="10"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790400" y="10865555"/>
            <a:ext cx="812800" cy="812800"/>
          </a:xfrm>
          <a:prstGeom prst="rect">
            <a:avLst/>
          </a:prstGeom>
        </p:spPr>
      </p:pic>
      <p:pic>
        <p:nvPicPr>
          <p:cNvPr id="2" name="Slide 127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4790400" y="12388850"/>
            <a:ext cx="812800" cy="812800"/>
          </a:xfrm>
          <a:prstGeom prst="rect">
            <a:avLst/>
          </a:prstGeom>
        </p:spPr>
      </p:pic>
    </p:spTree>
    <p:extLst>
      <p:ext uri="{BB962C8B-B14F-4D97-AF65-F5344CB8AC3E}">
        <p14:creationId xmlns:p14="http://schemas.microsoft.com/office/powerpoint/2010/main" val="10878515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10"/>
                                        </p:tgtEl>
                                      </p:cBhvr>
                                    </p:cmd>
                                  </p:childTnLst>
                                </p:cTn>
                              </p:par>
                              <p:par>
                                <p:cTn id="7" presetID="1" presetClass="mediacall" presetSubtype="0" fill="hold" nodeType="withEffect">
                                  <p:stCondLst>
                                    <p:cond delay="0"/>
                                  </p:stCondLst>
                                  <p:childTnLst>
                                    <p:cmd type="call" cmd="playFrom(0.0)">
                                      <p:cBhvr>
                                        <p:cTn id="8" dur="6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10"/>
                                        </p:tgtEl>
                                      </p:cBhvr>
                                    </p:cmd>
                                  </p:childTnLst>
                                </p:cTn>
                              </p:par>
                            </p:childTnLst>
                          </p:cTn>
                        </p:par>
                      </p:childTnLst>
                    </p:cTn>
                  </p:par>
                </p:childTnLst>
              </p:cTn>
              <p:nextCondLst>
                <p:cond evt="onClick" delay="0">
                  <p:tgtEl>
                    <p:spTgt spid="10"/>
                  </p:tgtEl>
                </p:cond>
              </p:nextCondLst>
            </p:seq>
            <p:audio>
              <p:cMediaNode vol="75472" showWhenStopped="0">
                <p:cTn id="14" fill="hold" display="0">
                  <p:stCondLst>
                    <p:cond delay="indefinite"/>
                  </p:stCondLst>
                  <p:endCondLst>
                    <p:cond evt="onStopAudio" delay="0">
                      <p:tgtEl>
                        <p:sldTgt/>
                      </p:tgtEl>
                    </p:cond>
                  </p:endCondLst>
                </p:cTn>
                <p:tgtEl>
                  <p:spTgt spid="10"/>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863"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8" name="Children Cheering Y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12903200"/>
            <a:ext cx="812800" cy="812800"/>
          </a:xfrm>
          <a:prstGeom prst="rect">
            <a:avLst/>
          </a:prstGeom>
        </p:spPr>
      </p:pic>
      <p:grpSp>
        <p:nvGrpSpPr>
          <p:cNvPr id="9" name="AutoShape 2">
            <a:hlinkClick r:id="" action="ppaction://noaction"/>
          </p:cNvPr>
          <p:cNvGrpSpPr/>
          <p:nvPr/>
        </p:nvGrpSpPr>
        <p:grpSpPr>
          <a:xfrm>
            <a:off x="9970094" y="11286000"/>
            <a:ext cx="4475562" cy="1270001"/>
            <a:chOff x="0" y="0"/>
            <a:chExt cx="4475561" cy="1270000"/>
          </a:xfrm>
        </p:grpSpPr>
        <p:sp>
          <p:nvSpPr>
            <p:cNvPr id="10" name="Rounded Rectangle">
              <a:hlinkClick r:id="rId9"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sz="8000">
                <a:latin typeface="Century Gothic"/>
                <a:cs typeface="Century Gothic"/>
              </a:endParaRPr>
            </a:p>
          </p:txBody>
        </p:sp>
        <p:sp>
          <p:nvSpPr>
            <p:cNvPr id="12" name="Next">
              <a:hlinkClick r:id="rId9"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Next</a:t>
              </a:r>
            </a:p>
          </p:txBody>
        </p:sp>
      </p:grpSp>
      <p:pic>
        <p:nvPicPr>
          <p:cNvPr id="15" name="Picture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812800" y="-561493"/>
            <a:ext cx="5712786" cy="7617048"/>
          </a:xfrm>
          <a:prstGeom prst="rect">
            <a:avLst/>
          </a:prstGeom>
        </p:spPr>
      </p:pic>
      <p:grpSp>
        <p:nvGrpSpPr>
          <p:cNvPr id="17" name="Group 16"/>
          <p:cNvGrpSpPr/>
          <p:nvPr/>
        </p:nvGrpSpPr>
        <p:grpSpPr>
          <a:xfrm>
            <a:off x="12517943" y="3496814"/>
            <a:ext cx="10313835" cy="7458235"/>
            <a:chOff x="12517943" y="3316898"/>
            <a:chExt cx="10313835" cy="7458235"/>
          </a:xfrm>
        </p:grpSpPr>
        <p:pic>
          <p:nvPicPr>
            <p:cNvPr id="18" name="Picture 17" descr="LR Sari Red.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802916" y="3880710"/>
              <a:ext cx="9655011" cy="6393422"/>
            </a:xfrm>
            <a:prstGeom prst="rect">
              <a:avLst/>
            </a:prstGeom>
          </p:spPr>
        </p:pic>
        <p:pic>
          <p:nvPicPr>
            <p:cNvPr id="19" name="Rectangle Rectangle" descr="Rectangle Rectangle"/>
            <p:cNvPicPr>
              <a:picLocks/>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517943" y="3316898"/>
              <a:ext cx="10313835" cy="7150462"/>
            </a:xfrm>
            <a:prstGeom prst="rect">
              <a:avLst/>
            </a:prstGeom>
            <a:effectLst>
              <a:outerShdw blurRad="63500" dist="236222" dir="3352492" rotWithShape="0">
                <a:srgbClr val="000000">
                  <a:alpha val="26672"/>
                </a:srgbClr>
              </a:outerShdw>
            </a:effectLst>
          </p:spPr>
        </p:pic>
        <p:sp>
          <p:nvSpPr>
            <p:cNvPr id="20" name="TextBox 9">
              <a:hlinkClick r:id="rId13" action="ppaction://hlinksldjump"/>
              <a:extLst>
                <a:ext uri="{FF2B5EF4-FFF2-40B4-BE49-F238E27FC236}">
                  <a16:creationId xmlns:a16="http://schemas.microsoft.com/office/drawing/2014/main" id="{732B8A06-CF3B-4806-9A4F-8FF5B1FD963A}"/>
                </a:ext>
              </a:extLst>
            </p:cNvPr>
            <p:cNvSpPr txBox="1"/>
            <p:nvPr/>
          </p:nvSpPr>
          <p:spPr>
            <a:xfrm>
              <a:off x="12802916" y="10159584"/>
              <a:ext cx="9669409" cy="615549"/>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dirty="0"/>
                <a:t>Collection of Indian Heritage Centre</a:t>
              </a:r>
              <a:endParaRPr lang="en-US" sz="2800" dirty="0">
                <a:solidFill>
                  <a:srgbClr val="FF0000"/>
                </a:solidFill>
              </a:endParaRPr>
            </a:p>
          </p:txBody>
        </p:sp>
      </p:grpSp>
      <p:pic>
        <p:nvPicPr>
          <p:cNvPr id="21" name="Picture 20" descr="fireworks still 3.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20404116" flipV="1">
            <a:off x="19244850" y="8626478"/>
            <a:ext cx="6897545" cy="5824114"/>
          </a:xfrm>
          <a:prstGeom prst="rect">
            <a:avLst/>
          </a:prstGeom>
        </p:spPr>
      </p:pic>
      <p:grpSp>
        <p:nvGrpSpPr>
          <p:cNvPr id="22" name="Group 21"/>
          <p:cNvGrpSpPr/>
          <p:nvPr/>
        </p:nvGrpSpPr>
        <p:grpSpPr>
          <a:xfrm>
            <a:off x="1542252" y="3518519"/>
            <a:ext cx="10254638" cy="7436530"/>
            <a:chOff x="1542252" y="3338603"/>
            <a:chExt cx="10254638" cy="7436530"/>
          </a:xfrm>
        </p:grpSpPr>
        <p:pic>
          <p:nvPicPr>
            <p:cNvPr id="23" name="Picture 22" descr="LR Sari Blue.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807899" y="3911666"/>
              <a:ext cx="9669409" cy="6375883"/>
            </a:xfrm>
            <a:prstGeom prst="rect">
              <a:avLst/>
            </a:prstGeom>
          </p:spPr>
        </p:pic>
        <p:pic>
          <p:nvPicPr>
            <p:cNvPr id="24" name="Rectangle Rectangle" descr="Rectangle Rectangle"/>
            <p:cNvPicPr>
              <a:picLocks/>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42252" y="3338603"/>
              <a:ext cx="10254638" cy="7128758"/>
            </a:xfrm>
            <a:prstGeom prst="rect">
              <a:avLst/>
            </a:prstGeom>
            <a:effectLst>
              <a:outerShdw blurRad="63500" dist="236222" dir="3352492" rotWithShape="0">
                <a:srgbClr val="000000">
                  <a:alpha val="26672"/>
                </a:srgbClr>
              </a:outerShdw>
            </a:effectLst>
          </p:spPr>
        </p:pic>
        <p:sp>
          <p:nvSpPr>
            <p:cNvPr id="25" name="TextBox 9">
              <a:hlinkClick r:id="rId13" action="ppaction://hlinksldjump"/>
              <a:extLst>
                <a:ext uri="{FF2B5EF4-FFF2-40B4-BE49-F238E27FC236}">
                  <a16:creationId xmlns:a16="http://schemas.microsoft.com/office/drawing/2014/main" id="{732B8A06-CF3B-4806-9A4F-8FF5B1FD963A}"/>
                </a:ext>
              </a:extLst>
            </p:cNvPr>
            <p:cNvSpPr txBox="1"/>
            <p:nvPr/>
          </p:nvSpPr>
          <p:spPr>
            <a:xfrm>
              <a:off x="1779677" y="10159584"/>
              <a:ext cx="9697631" cy="615549"/>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dirty="0"/>
                <a:t>Collection of Indian Heritage Centre</a:t>
              </a:r>
              <a:endParaRPr lang="en-US" sz="2800" dirty="0">
                <a:solidFill>
                  <a:srgbClr val="FF0000"/>
                </a:solidFill>
              </a:endParaRPr>
            </a:p>
          </p:txBody>
        </p:sp>
      </p:grpSp>
      <p:pic>
        <p:nvPicPr>
          <p:cNvPr id="26" name="Picture 25" descr="fireworks still 3.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195884" flipH="1" flipV="1">
            <a:off x="-1640872" y="8618123"/>
            <a:ext cx="6897545" cy="5824114"/>
          </a:xfrm>
          <a:prstGeom prst="rect">
            <a:avLst/>
          </a:prstGeom>
        </p:spPr>
      </p:pic>
      <p:sp>
        <p:nvSpPr>
          <p:cNvPr id="28" name="Instructions:"/>
          <p:cNvSpPr txBox="1"/>
          <p:nvPr/>
        </p:nvSpPr>
        <p:spPr>
          <a:xfrm>
            <a:off x="1031875" y="941875"/>
            <a:ext cx="22320250" cy="287258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8000" dirty="0">
                <a:latin typeface="Century Gothic"/>
                <a:cs typeface="Century Gothic"/>
              </a:rPr>
              <a:t>False</a:t>
            </a:r>
          </a:p>
        </p:txBody>
      </p:sp>
      <p:pic>
        <p:nvPicPr>
          <p:cNvPr id="2" name="Slide 128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771350" y="12382666"/>
            <a:ext cx="812800" cy="812800"/>
          </a:xfrm>
          <a:prstGeom prst="rect">
            <a:avLst/>
          </a:prstGeom>
        </p:spPr>
      </p:pic>
    </p:spTree>
    <p:extLst>
      <p:ext uri="{BB962C8B-B14F-4D97-AF65-F5344CB8AC3E}">
        <p14:creationId xmlns:p14="http://schemas.microsoft.com/office/powerpoint/2010/main" val="26424464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55" fill="hold"/>
                                        <p:tgtEl>
                                          <p:spTgt spid="8"/>
                                        </p:tgtEl>
                                      </p:cBhvr>
                                    </p:cmd>
                                  </p:childTnLst>
                                </p:cTn>
                              </p:par>
                              <p:par>
                                <p:cTn id="7" presetID="23" presetClass="entr" presetSubtype="16"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fltVal val="0"/>
                                          </p:val>
                                        </p:tav>
                                        <p:tav tm="100000">
                                          <p:val>
                                            <p:strVal val="#ppt_h"/>
                                          </p:val>
                                        </p:tav>
                                      </p:tavLst>
                                    </p:anim>
                                  </p:childTnLst>
                                </p:cTn>
                              </p:par>
                              <p:par>
                                <p:cTn id="11" presetID="23" presetClass="entr" presetSubtype="16"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childTnLst>
                                </p:cTn>
                              </p:par>
                              <p:par>
                                <p:cTn id="15" presetID="1" presetClass="mediacall" presetSubtype="0" fill="hold" nodeType="withEffect">
                                  <p:stCondLst>
                                    <p:cond delay="0"/>
                                  </p:stCondLst>
                                  <p:childTnLst>
                                    <p:cmd type="call" cmd="playFrom(0.0)">
                                      <p:cBhvr>
                                        <p:cTn id="16" dur="6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955" fill="hold"/>
                                        <p:tgtEl>
                                          <p:spTgt spid="8"/>
                                        </p:tgtEl>
                                      </p:cBhvr>
                                    </p:cmd>
                                  </p:childTnLst>
                                </p:cTn>
                              </p:par>
                            </p:childTnLst>
                          </p:cTn>
                        </p:par>
                      </p:childTnLst>
                    </p:cTn>
                  </p:par>
                </p:childTnLst>
              </p:cTn>
              <p:nextCondLst>
                <p:cond evt="onClick" delay="0">
                  <p:tgtEl>
                    <p:spTgt spid="8"/>
                  </p:tgtEl>
                </p:cond>
              </p:nextCondLst>
            </p:seq>
            <p:audio>
              <p:cMediaNode vol="50943" showWhenStopped="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163" fill="hold"/>
                                        <p:tgtEl>
                                          <p:spTgt spid="2"/>
                                        </p:tgtEl>
                                      </p:cBhvr>
                                    </p:cmd>
                                  </p:childTnLst>
                                </p:cTn>
                              </p:par>
                            </p:childTnLst>
                          </p:cTn>
                        </p:par>
                      </p:childTnLst>
                    </p:cTn>
                  </p:par>
                </p:childTnLst>
              </p:cTn>
              <p:nextCondLst>
                <p:cond evt="onClick" delay="0">
                  <p:tgtEl>
                    <p:spTgt spid="2"/>
                  </p:tgtEl>
                </p:cond>
              </p:nextCondLst>
            </p:seq>
            <p:audio>
              <p:cMediaNode vol="100000" showWhenStopped="0">
                <p:cTn id="28" fill="hold" display="0">
                  <p:stCondLst>
                    <p:cond delay="indefinite"/>
                  </p:stCondLst>
                  <p:endCondLst>
                    <p:cond evt="onStopAudio" delay="0">
                      <p:tgtEl>
                        <p:sldTgt/>
                      </p:tgtEl>
                    </p:cond>
                  </p:endCondLst>
                </p:cTn>
                <p:tgtEl>
                  <p:spTgt spid="2"/>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10" name="AutoShape 2">
            <a:hlinkClick r:id="rId6" action="ppaction://hlinksldjump"/>
          </p:cNvPr>
          <p:cNvGrpSpPr/>
          <p:nvPr/>
        </p:nvGrpSpPr>
        <p:grpSpPr>
          <a:xfrm>
            <a:off x="9469437" y="9567864"/>
            <a:ext cx="5445125" cy="1270001"/>
            <a:chOff x="0" y="0"/>
            <a:chExt cx="4475561" cy="1270000"/>
          </a:xfrm>
        </p:grpSpPr>
        <p:sp>
          <p:nvSpPr>
            <p:cNvPr id="11" name="Rounded Rectangle">
              <a:hlinkClick r:id="rId7"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a:p>
          </p:txBody>
        </p:sp>
        <p:sp>
          <p:nvSpPr>
            <p:cNvPr id="12" name="Try Again">
              <a:hlinkClick r:id="rId7"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Try Again</a:t>
              </a:r>
            </a:p>
          </p:txBody>
        </p:sp>
      </p:grpSp>
      <p:pic>
        <p:nvPicPr>
          <p:cNvPr id="6" name="Generic - Oops Please Try Aga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771350" y="12293600"/>
            <a:ext cx="812800" cy="812800"/>
          </a:xfrm>
          <a:prstGeom prst="rect">
            <a:avLst/>
          </a:prstGeom>
        </p:spPr>
      </p:pic>
    </p:spTree>
    <p:extLst>
      <p:ext uri="{BB962C8B-B14F-4D97-AF65-F5344CB8AC3E}">
        <p14:creationId xmlns:p14="http://schemas.microsoft.com/office/powerpoint/2010/main" val="91822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03" fill="hold"/>
                                        <p:tgtEl>
                                          <p:spTgt spid="6"/>
                                        </p:tgtEl>
                                      </p:cBhvr>
                                    </p:cmd>
                                  </p:childTnLst>
                                </p:cTn>
                              </p:par>
                            </p:childTnLst>
                          </p:cTn>
                        </p:par>
                      </p:childTnLst>
                    </p:cTn>
                  </p:par>
                </p:childTnLst>
              </p:cTn>
              <p:nextCondLst>
                <p:cond evt="onClick" delay="0">
                  <p:tgtEl>
                    <p:spTgt spid="6"/>
                  </p:tgtEl>
                </p:cond>
              </p:nextCondLst>
            </p:seq>
            <p:audio>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1" descr="Picture 1"/>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5816317" y="0"/>
            <a:ext cx="7049038" cy="9892021"/>
          </a:xfrm>
          <a:prstGeom prst="rect">
            <a:avLst/>
          </a:prstGeom>
          <a:ln w="12700">
            <a:miter lim="400000"/>
          </a:ln>
        </p:spPr>
      </p:pic>
      <p:pic>
        <p:nvPicPr>
          <p:cNvPr id="16" name="Picture 13" descr="Picture 1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flipV="1">
            <a:off x="479771" y="7083777"/>
            <a:ext cx="18059400" cy="5153682"/>
          </a:xfrm>
          <a:prstGeom prst="rect">
            <a:avLst/>
          </a:prstGeom>
          <a:ln w="12700">
            <a:miter lim="400000"/>
          </a:ln>
        </p:spPr>
      </p:pic>
      <p:sp>
        <p:nvSpPr>
          <p:cNvPr id="17" name="TextBox 16"/>
          <p:cNvSpPr txBox="1"/>
          <p:nvPr/>
        </p:nvSpPr>
        <p:spPr>
          <a:xfrm>
            <a:off x="1806217" y="7428623"/>
            <a:ext cx="13540023" cy="4334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5500" b="0" dirty="0">
                <a:solidFill>
                  <a:schemeClr val="tx1"/>
                </a:solidFill>
                <a:latin typeface="Century Gothic"/>
                <a:cs typeface="Century Gothic"/>
              </a:rPr>
              <a:t>During Deepavali, new clothes represent a new start, and a hope to become a better person. Bright </a:t>
            </a:r>
            <a:r>
              <a:rPr lang="en-US" sz="5500" b="0" dirty="0" err="1">
                <a:solidFill>
                  <a:schemeClr val="tx1"/>
                </a:solidFill>
                <a:latin typeface="Century Gothic"/>
                <a:cs typeface="Century Gothic"/>
              </a:rPr>
              <a:t>colours</a:t>
            </a:r>
            <a:r>
              <a:rPr lang="en-US" sz="5500" b="0" dirty="0">
                <a:solidFill>
                  <a:schemeClr val="tx1"/>
                </a:solidFill>
                <a:latin typeface="Century Gothic"/>
                <a:cs typeface="Century Gothic"/>
              </a:rPr>
              <a:t> are usually chosen as they are said to bring good luck. </a:t>
            </a:r>
          </a:p>
        </p:txBody>
      </p:sp>
      <p:pic>
        <p:nvPicPr>
          <p:cNvPr id="12"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790400" y="10865555"/>
            <a:ext cx="812800" cy="812800"/>
          </a:xfrm>
          <a:prstGeom prst="rect">
            <a:avLst/>
          </a:prstGeom>
        </p:spPr>
      </p:pic>
      <p:pic>
        <p:nvPicPr>
          <p:cNvPr id="20" name="Picture 19" descr="pencil.png">
            <a:hlinkClick r:id="" action="ppaction://hlinkshowjump?jump=previousslide"/>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21"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pic>
        <p:nvPicPr>
          <p:cNvPr id="18" name="Picture 17" descr="pencil.png">
            <a:hlinkClick r:id="" action="ppaction://hlinkshowjump?jump=nextslide"/>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19"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pic>
        <p:nvPicPr>
          <p:cNvPr id="14" name="Picture 13"/>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7078042" y="1105124"/>
            <a:ext cx="7288239" cy="10712293"/>
          </a:xfrm>
          <a:prstGeom prst="rect">
            <a:avLst/>
          </a:prstGeom>
        </p:spPr>
      </p:pic>
      <p:pic>
        <p:nvPicPr>
          <p:cNvPr id="3" name="Picture 2"/>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15198432" y="5148654"/>
            <a:ext cx="2743200" cy="6364224"/>
          </a:xfrm>
          <a:prstGeom prst="rect">
            <a:avLst/>
          </a:prstGeom>
        </p:spPr>
      </p:pic>
      <p:pic>
        <p:nvPicPr>
          <p:cNvPr id="2" name="Slide 13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4790400" y="12387099"/>
            <a:ext cx="812800" cy="812800"/>
          </a:xfrm>
          <a:prstGeom prst="rect">
            <a:avLst/>
          </a:prstGeom>
        </p:spPr>
      </p:pic>
    </p:spTree>
    <p:extLst>
      <p:ext uri="{BB962C8B-B14F-4D97-AF65-F5344CB8AC3E}">
        <p14:creationId xmlns:p14="http://schemas.microsoft.com/office/powerpoint/2010/main" val="6021343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12"/>
                                        </p:tgtEl>
                                      </p:cBhvr>
                                    </p:cmd>
                                  </p:childTnLst>
                                </p:cTn>
                              </p:par>
                              <p:par>
                                <p:cTn id="7" presetID="1" presetClass="mediacall" presetSubtype="0" fill="hold" nodeType="withEffect">
                                  <p:stCondLst>
                                    <p:cond delay="0"/>
                                  </p:stCondLst>
                                  <p:childTnLst>
                                    <p:cmd type="call" cmd="playFrom(0.0)">
                                      <p:cBhvr>
                                        <p:cTn id="8" dur="13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12"/>
                                        </p:tgtEl>
                                      </p:cBhvr>
                                    </p:cmd>
                                  </p:childTnLst>
                                </p:cTn>
                              </p:par>
                            </p:childTnLst>
                          </p:cTn>
                        </p:par>
                      </p:childTnLst>
                    </p:cTn>
                  </p:par>
                </p:childTnLst>
              </p:cTn>
              <p:nextCondLst>
                <p:cond evt="onClick" delay="0">
                  <p:tgtEl>
                    <p:spTgt spid="12"/>
                  </p:tgtEl>
                </p:cond>
              </p:nextCondLst>
            </p:seq>
            <p:audio>
              <p:cMediaNode vol="75472" showWhenStopped="0">
                <p:cTn id="14" fill="hold" display="0">
                  <p:stCondLst>
                    <p:cond delay="indefinite"/>
                  </p:stCondLst>
                  <p:endCondLst>
                    <p:cond evt="onStopAudio" delay="0">
                      <p:tgtEl>
                        <p:sldTgt/>
                      </p:tgtEl>
                    </p:cond>
                  </p:endCondLst>
                </p:cTn>
                <p:tgtEl>
                  <p:spTgt spid="12"/>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3243"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7" name="Instructions:"/>
          <p:cNvSpPr txBox="1"/>
          <p:nvPr/>
        </p:nvSpPr>
        <p:spPr>
          <a:xfrm>
            <a:off x="1063625" y="1545910"/>
            <a:ext cx="22320250" cy="471924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0000" dirty="0">
                <a:latin typeface="Century Gothic"/>
                <a:cs typeface="Century Gothic"/>
              </a:rPr>
              <a:t>Question 3</a:t>
            </a:r>
          </a:p>
          <a:p>
            <a:endParaRPr lang="en-US" sz="4000" b="0" dirty="0">
              <a:latin typeface="Century Gothic"/>
              <a:cs typeface="Century Gothic"/>
            </a:endParaRPr>
          </a:p>
          <a:p>
            <a:pPr>
              <a:defRPr sz="6000">
                <a:latin typeface="Calibri"/>
                <a:ea typeface="Calibri"/>
                <a:cs typeface="Calibri"/>
                <a:sym typeface="Calibri"/>
              </a:defRPr>
            </a:pPr>
            <a:r>
              <a:rPr lang="en-US" sz="8000" b="0" dirty="0">
                <a:solidFill>
                  <a:schemeClr val="tx1"/>
                </a:solidFill>
                <a:latin typeface="Century Gothic"/>
                <a:cs typeface="Century Gothic"/>
              </a:rPr>
              <a:t>The men usually wear a </a:t>
            </a:r>
            <a:r>
              <a:rPr lang="en-US" sz="8000" b="0" i="1" dirty="0" err="1">
                <a:solidFill>
                  <a:schemeClr val="tx1"/>
                </a:solidFill>
                <a:latin typeface="Century Gothic"/>
                <a:cs typeface="Century Gothic"/>
              </a:rPr>
              <a:t>veshti</a:t>
            </a:r>
            <a:r>
              <a:rPr lang="en-US" sz="8000" b="0" i="1" dirty="0">
                <a:solidFill>
                  <a:schemeClr val="tx1"/>
                </a:solidFill>
                <a:latin typeface="Century Gothic"/>
                <a:cs typeface="Century Gothic"/>
              </a:rPr>
              <a:t> </a:t>
            </a:r>
            <a:r>
              <a:rPr lang="en-US" sz="8000" b="0" dirty="0">
                <a:solidFill>
                  <a:schemeClr val="tx1"/>
                </a:solidFill>
                <a:latin typeface="Century Gothic"/>
                <a:cs typeface="Century Gothic"/>
              </a:rPr>
              <a:t>during </a:t>
            </a:r>
          </a:p>
          <a:p>
            <a:pPr>
              <a:defRPr sz="6000">
                <a:latin typeface="Calibri"/>
                <a:ea typeface="Calibri"/>
                <a:cs typeface="Calibri"/>
                <a:sym typeface="Calibri"/>
              </a:defRPr>
            </a:pPr>
            <a:r>
              <a:rPr lang="en-US" sz="8000" b="0" dirty="0">
                <a:solidFill>
                  <a:schemeClr val="tx1"/>
                </a:solidFill>
                <a:latin typeface="Century Gothic"/>
                <a:cs typeface="Century Gothic"/>
              </a:rPr>
              <a:t>Indian festivals.</a:t>
            </a:r>
          </a:p>
        </p:txBody>
      </p:sp>
      <p:sp>
        <p:nvSpPr>
          <p:cNvPr id="20" name="Rounded Rectangle 19">
            <a:hlinkClick r:id="rId7" action="ppaction://hlinksldjump"/>
          </p:cNvPr>
          <p:cNvSpPr/>
          <p:nvPr/>
        </p:nvSpPr>
        <p:spPr>
          <a:xfrm>
            <a:off x="3127276" y="8011400"/>
            <a:ext cx="7270750" cy="2635250"/>
          </a:xfrm>
          <a:prstGeom prst="roundRect">
            <a:avLst/>
          </a:prstGeom>
          <a:solidFill>
            <a:schemeClr val="accent3"/>
          </a:solidFill>
          <a:ln w="190500" cap="flat" cmpd="sng">
            <a:solidFill>
              <a:srgbClr val="008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1" name="Instructions:">
            <a:hlinkClick r:id="rId7" action="ppaction://hlinksldjump"/>
            <a:hlinkHover r:id="" action="ppaction://noaction">
              <a:snd r:embed="rId8" name="True.wav"/>
            </a:hlinkHover>
          </p:cNvPr>
          <p:cNvSpPr txBox="1"/>
          <p:nvPr/>
        </p:nvSpPr>
        <p:spPr>
          <a:xfrm>
            <a:off x="4905276" y="8266028"/>
            <a:ext cx="5461000" cy="210314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3000" dirty="0">
                <a:latin typeface="Century Gothic"/>
                <a:cs typeface="Century Gothic"/>
              </a:rPr>
              <a:t>True</a:t>
            </a:r>
            <a:endParaRPr lang="en-US" sz="13000" b="0" dirty="0">
              <a:latin typeface="Century Gothic"/>
              <a:cs typeface="Century Gothic"/>
            </a:endParaRPr>
          </a:p>
        </p:txBody>
      </p:sp>
      <p:sp>
        <p:nvSpPr>
          <p:cNvPr id="22" name="Rounded Rectangle 21">
            <a:hlinkClick r:id="rId9" action="ppaction://hlinksldjump"/>
          </p:cNvPr>
          <p:cNvSpPr/>
          <p:nvPr/>
        </p:nvSpPr>
        <p:spPr>
          <a:xfrm>
            <a:off x="13795276" y="8032202"/>
            <a:ext cx="7270750" cy="2635250"/>
          </a:xfrm>
          <a:prstGeom prst="roundRect">
            <a:avLst/>
          </a:prstGeom>
          <a:solidFill>
            <a:schemeClr val="accent5">
              <a:lumMod val="75000"/>
            </a:schemeClr>
          </a:solidFill>
          <a:ln w="190500" cap="flat" cmpd="sng">
            <a:solidFill>
              <a:schemeClr val="accent5">
                <a:lumMod val="5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Instructions:">
            <a:hlinkClick r:id="rId9" action="ppaction://hlinksldjump"/>
            <a:hlinkHover r:id="" action="ppaction://noaction">
              <a:snd r:embed="rId10" name="False.wav"/>
            </a:hlinkHover>
          </p:cNvPr>
          <p:cNvSpPr txBox="1"/>
          <p:nvPr/>
        </p:nvSpPr>
        <p:spPr>
          <a:xfrm>
            <a:off x="13889431" y="8319950"/>
            <a:ext cx="5461000" cy="210314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3000" dirty="0">
                <a:latin typeface="Century Gothic"/>
                <a:cs typeface="Century Gothic"/>
              </a:rPr>
              <a:t>False</a:t>
            </a:r>
            <a:endParaRPr lang="en-US" sz="13000" b="0" dirty="0">
              <a:latin typeface="Century Gothic"/>
              <a:cs typeface="Century Gothic"/>
            </a:endParaRPr>
          </a:p>
        </p:txBody>
      </p:sp>
      <p:pic>
        <p:nvPicPr>
          <p:cNvPr id="3" name="Picture 2">
            <a:hlinkClick r:id="rId7" action="ppaction://hlinksldjump"/>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72619" y="5234152"/>
            <a:ext cx="4708374" cy="6408681"/>
          </a:xfrm>
          <a:prstGeom prst="rect">
            <a:avLst/>
          </a:prstGeom>
        </p:spPr>
      </p:pic>
      <p:pic>
        <p:nvPicPr>
          <p:cNvPr id="14" name="Picture 13">
            <a:hlinkClick r:id="rId9" action="ppaction://hlinksldjump"/>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flipH="1">
            <a:off x="18571779" y="5234152"/>
            <a:ext cx="4700686" cy="6408681"/>
          </a:xfrm>
          <a:prstGeom prst="rect">
            <a:avLst/>
          </a:prstGeom>
        </p:spPr>
      </p:pic>
      <p:pic>
        <p:nvPicPr>
          <p:cNvPr id="9"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790400" y="10865555"/>
            <a:ext cx="812800" cy="812800"/>
          </a:xfrm>
          <a:prstGeom prst="rect">
            <a:avLst/>
          </a:prstGeom>
        </p:spPr>
      </p:pic>
      <p:pic>
        <p:nvPicPr>
          <p:cNvPr id="2" name="Slide 130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4790400" y="12388850"/>
            <a:ext cx="812800" cy="812800"/>
          </a:xfrm>
          <a:prstGeom prst="rect">
            <a:avLst/>
          </a:prstGeom>
        </p:spPr>
      </p:pic>
    </p:spTree>
    <p:extLst>
      <p:ext uri="{BB962C8B-B14F-4D97-AF65-F5344CB8AC3E}">
        <p14:creationId xmlns:p14="http://schemas.microsoft.com/office/powerpoint/2010/main" val="10878515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9"/>
                                        </p:tgtEl>
                                      </p:cBhvr>
                                    </p:cmd>
                                  </p:childTnLst>
                                </p:cTn>
                              </p:par>
                              <p:par>
                                <p:cTn id="7" presetID="1" presetClass="mediacall" presetSubtype="0" fill="hold" nodeType="withEffect">
                                  <p:stCondLst>
                                    <p:cond delay="0"/>
                                  </p:stCondLst>
                                  <p:childTnLst>
                                    <p:cmd type="call" cmd="playFrom(0.0)">
                                      <p:cBhvr>
                                        <p:cTn id="8" dur="79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9"/>
                                        </p:tgtEl>
                                      </p:cBhvr>
                                    </p:cmd>
                                  </p:childTnLst>
                                </p:cTn>
                              </p:par>
                            </p:childTnLst>
                          </p:cTn>
                        </p:par>
                      </p:childTnLst>
                    </p:cTn>
                  </p:par>
                </p:childTnLst>
              </p:cTn>
              <p:nextCondLst>
                <p:cond evt="onClick" delay="0">
                  <p:tgtEl>
                    <p:spTgt spid="9"/>
                  </p:tgtEl>
                </p:cond>
              </p:nextCondLst>
            </p:seq>
            <p:audio>
              <p:cMediaNode vol="75472" showWhenStopped="0">
                <p:cTn id="14" fill="hold" display="0">
                  <p:stCondLst>
                    <p:cond delay="indefinite"/>
                  </p:stCondLst>
                  <p:endCondLst>
                    <p:cond evt="onStopAudio" delay="0">
                      <p:tgtEl>
                        <p:sldTgt/>
                      </p:tgtEl>
                    </p:cond>
                  </p:endCondLst>
                </p:cTn>
                <p:tgtEl>
                  <p:spTgt spid="9"/>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7943"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8" name="Children Cheering Y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12903200"/>
            <a:ext cx="812800" cy="812800"/>
          </a:xfrm>
          <a:prstGeom prst="rect">
            <a:avLst/>
          </a:prstGeom>
        </p:spPr>
      </p:pic>
      <p:grpSp>
        <p:nvGrpSpPr>
          <p:cNvPr id="9" name="AutoShape 2">
            <a:hlinkClick r:id="" action="ppaction://noaction"/>
          </p:cNvPr>
          <p:cNvGrpSpPr/>
          <p:nvPr/>
        </p:nvGrpSpPr>
        <p:grpSpPr>
          <a:xfrm>
            <a:off x="9954219" y="11364269"/>
            <a:ext cx="4475562" cy="1270001"/>
            <a:chOff x="0" y="0"/>
            <a:chExt cx="4475561" cy="1270000"/>
          </a:xfrm>
        </p:grpSpPr>
        <p:sp>
          <p:nvSpPr>
            <p:cNvPr id="10" name="Rounded Rectangle">
              <a:hlinkClick r:id="rId9"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sz="8000">
                <a:latin typeface="Century Gothic"/>
                <a:cs typeface="Century Gothic"/>
              </a:endParaRPr>
            </a:p>
          </p:txBody>
        </p:sp>
        <p:sp>
          <p:nvSpPr>
            <p:cNvPr id="12" name="Next">
              <a:hlinkClick r:id="rId9"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Next</a:t>
              </a:r>
            </a:p>
          </p:txBody>
        </p:sp>
      </p:grpSp>
      <p:pic>
        <p:nvPicPr>
          <p:cNvPr id="14" name="Picture 6" descr="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44054" y="3808711"/>
            <a:ext cx="7095892" cy="7095892"/>
          </a:xfrm>
          <a:prstGeom prst="rect">
            <a:avLst/>
          </a:prstGeom>
          <a:ln w="190500" cap="sq">
            <a:solidFill>
              <a:srgbClr val="FFFFFF"/>
            </a:solidFill>
            <a:miter/>
          </a:ln>
          <a:effectLst>
            <a:outerShdw blurRad="50800" dist="18000" dir="5400000" rotWithShape="0">
              <a:srgbClr val="000000">
                <a:alpha val="40000"/>
              </a:srgbClr>
            </a:outerShdw>
          </a:effectLst>
        </p:spPr>
      </p:pic>
      <p:pic>
        <p:nvPicPr>
          <p:cNvPr id="15" name="Picture 14" descr="fireworks still 3.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195884">
            <a:off x="14657631" y="5076131"/>
            <a:ext cx="8731250" cy="7372449"/>
          </a:xfrm>
          <a:prstGeom prst="rect">
            <a:avLst/>
          </a:prstGeom>
        </p:spPr>
      </p:pic>
      <p:pic>
        <p:nvPicPr>
          <p:cNvPr id="16" name="Picture 1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10764" y="4532393"/>
            <a:ext cx="9491472" cy="12655296"/>
          </a:xfrm>
          <a:prstGeom prst="rect">
            <a:avLst/>
          </a:prstGeom>
        </p:spPr>
      </p:pic>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246468" y="652902"/>
            <a:ext cx="4933394" cy="12392371"/>
          </a:xfrm>
          <a:prstGeom prst="rect">
            <a:avLst/>
          </a:prstGeom>
        </p:spPr>
      </p:pic>
      <p:sp>
        <p:nvSpPr>
          <p:cNvPr id="11" name="Instructions:"/>
          <p:cNvSpPr txBox="1"/>
          <p:nvPr/>
        </p:nvSpPr>
        <p:spPr>
          <a:xfrm>
            <a:off x="1031875" y="941875"/>
            <a:ext cx="22320250" cy="287258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8000" dirty="0">
                <a:latin typeface="Century Gothic"/>
                <a:cs typeface="Century Gothic"/>
              </a:rPr>
              <a:t>True</a:t>
            </a:r>
          </a:p>
        </p:txBody>
      </p:sp>
      <p:pic>
        <p:nvPicPr>
          <p:cNvPr id="2" name="Slide 131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771350" y="12232473"/>
            <a:ext cx="812800" cy="812800"/>
          </a:xfrm>
          <a:prstGeom prst="rect">
            <a:avLst/>
          </a:prstGeom>
        </p:spPr>
      </p:pic>
    </p:spTree>
    <p:extLst>
      <p:ext uri="{BB962C8B-B14F-4D97-AF65-F5344CB8AC3E}">
        <p14:creationId xmlns:p14="http://schemas.microsoft.com/office/powerpoint/2010/main" val="26424464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35" fill="hold"/>
                                        <p:tgtEl>
                                          <p:spTgt spid="8"/>
                                        </p:tgtEl>
                                      </p:cBhvr>
                                    </p:cmd>
                                  </p:childTnLst>
                                </p:cTn>
                              </p:par>
                              <p:par>
                                <p:cTn id="7" presetID="23" presetClass="entr" presetSubtype="16"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p:cTn id="9" dur="500" fill="hold"/>
                                        <p:tgtEl>
                                          <p:spTgt spid="15"/>
                                        </p:tgtEl>
                                        <p:attrNameLst>
                                          <p:attrName>ppt_w</p:attrName>
                                        </p:attrNameLst>
                                      </p:cBhvr>
                                      <p:tavLst>
                                        <p:tav tm="0">
                                          <p:val>
                                            <p:fltVal val="0"/>
                                          </p:val>
                                        </p:tav>
                                        <p:tav tm="100000">
                                          <p:val>
                                            <p:strVal val="#ppt_w"/>
                                          </p:val>
                                        </p:tav>
                                      </p:tavLst>
                                    </p:anim>
                                    <p:anim calcmode="lin" valueType="num">
                                      <p:cBhvr>
                                        <p:cTn id="10" dur="500" fill="hold"/>
                                        <p:tgtEl>
                                          <p:spTgt spid="15"/>
                                        </p:tgtEl>
                                        <p:attrNameLst>
                                          <p:attrName>ppt_h</p:attrName>
                                        </p:attrNameLst>
                                      </p:cBhvr>
                                      <p:tavLst>
                                        <p:tav tm="0">
                                          <p:val>
                                            <p:fltVal val="0"/>
                                          </p:val>
                                        </p:tav>
                                        <p:tav tm="100000">
                                          <p:val>
                                            <p:strVal val="#ppt_h"/>
                                          </p:val>
                                        </p:tav>
                                      </p:tavLst>
                                    </p:anim>
                                  </p:childTnLst>
                                </p:cTn>
                              </p:par>
                              <p:par>
                                <p:cTn id="11" presetID="1" presetClass="mediacall" presetSubtype="0" fill="hold" nodeType="withEffect">
                                  <p:stCondLst>
                                    <p:cond delay="0"/>
                                  </p:stCondLst>
                                  <p:childTnLst>
                                    <p:cmd type="call" cmd="playFrom(0.0)">
                                      <p:cBhvr>
                                        <p:cTn id="12" dur="65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35" fill="hold"/>
                                        <p:tgtEl>
                                          <p:spTgt spid="8"/>
                                        </p:tgtEl>
                                      </p:cBhvr>
                                    </p:cmd>
                                  </p:childTnLst>
                                </p:cTn>
                              </p:par>
                            </p:childTnLst>
                          </p:cTn>
                        </p:par>
                      </p:childTnLst>
                    </p:cTn>
                  </p:par>
                </p:childTnLst>
              </p:cTn>
              <p:nextCondLst>
                <p:cond evt="onClick" delay="0">
                  <p:tgtEl>
                    <p:spTgt spid="8"/>
                  </p:tgtEl>
                </p:cond>
              </p:nextCondLst>
            </p:seq>
            <p:audio>
              <p:cMediaNode vol="50943" showWhenStopped="0">
                <p:cTn id="18" fill="hold" display="0">
                  <p:stCondLst>
                    <p:cond delay="indefinite"/>
                  </p:stCondLst>
                  <p:endCondLst>
                    <p:cond evt="onStopAudio" delay="0">
                      <p:tgtEl>
                        <p:sldTgt/>
                      </p:tgtEl>
                    </p:cond>
                  </p:endCondLst>
                </p:cTn>
                <p:tgtEl>
                  <p:spTgt spid="8"/>
                </p:tgtEl>
              </p:cMediaNode>
            </p:audi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503" fill="hold"/>
                                        <p:tgtEl>
                                          <p:spTgt spid="2"/>
                                        </p:tgtEl>
                                      </p:cBhvr>
                                    </p:cmd>
                                  </p:childTnLst>
                                </p:cTn>
                              </p:par>
                            </p:childTnLst>
                          </p:cTn>
                        </p:par>
                      </p:childTnLst>
                    </p:cTn>
                  </p:par>
                </p:childTnLst>
              </p:cTn>
              <p:nextCondLst>
                <p:cond evt="onClick" delay="0">
                  <p:tgtEl>
                    <p:spTgt spid="2"/>
                  </p:tgtEl>
                </p:cond>
              </p:nextCondLst>
            </p:seq>
            <p:audio>
              <p:cMediaNode vol="100000" showWhenStopped="0">
                <p:cTn id="24" fill="hold" display="0">
                  <p:stCondLst>
                    <p:cond delay="indefinite"/>
                  </p:stCondLst>
                  <p:endCondLst>
                    <p:cond evt="onStopAudio" delay="0">
                      <p:tgtEl>
                        <p:sldTgt/>
                      </p:tgtEl>
                    </p:cond>
                  </p:endCondLst>
                </p:cTn>
                <p:tgtEl>
                  <p:spTgt spid="2"/>
                </p:tgtEl>
              </p:cMediaNode>
            </p:audi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grpSp>
        <p:nvGrpSpPr>
          <p:cNvPr id="10" name="AutoShape 2">
            <a:hlinkClick r:id="rId6" action="ppaction://hlinksldjump"/>
          </p:cNvPr>
          <p:cNvGrpSpPr/>
          <p:nvPr/>
        </p:nvGrpSpPr>
        <p:grpSpPr>
          <a:xfrm>
            <a:off x="9469437" y="9567864"/>
            <a:ext cx="5445125" cy="1270001"/>
            <a:chOff x="0" y="0"/>
            <a:chExt cx="4475561" cy="1270000"/>
          </a:xfrm>
        </p:grpSpPr>
        <p:sp>
          <p:nvSpPr>
            <p:cNvPr id="11" name="Rounded Rectangle">
              <a:hlinkClick r:id="rId7"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a:p>
          </p:txBody>
        </p:sp>
        <p:sp>
          <p:nvSpPr>
            <p:cNvPr id="12" name="Try Again">
              <a:hlinkClick r:id="rId7"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Try Again</a:t>
              </a:r>
            </a:p>
          </p:txBody>
        </p:sp>
      </p:grpSp>
      <p:pic>
        <p:nvPicPr>
          <p:cNvPr id="6" name="Generic - Oops Please Try Aga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771350" y="12293600"/>
            <a:ext cx="812800" cy="812800"/>
          </a:xfrm>
          <a:prstGeom prst="rect">
            <a:avLst/>
          </a:prstGeom>
        </p:spPr>
      </p:pic>
    </p:spTree>
    <p:extLst>
      <p:ext uri="{BB962C8B-B14F-4D97-AF65-F5344CB8AC3E}">
        <p14:creationId xmlns:p14="http://schemas.microsoft.com/office/powerpoint/2010/main" val="6569366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03" fill="hold"/>
                                        <p:tgtEl>
                                          <p:spTgt spid="6"/>
                                        </p:tgtEl>
                                      </p:cBhvr>
                                    </p:cmd>
                                  </p:childTnLst>
                                </p:cTn>
                              </p:par>
                            </p:childTnLst>
                          </p:cTn>
                        </p:par>
                      </p:childTnLst>
                    </p:cTn>
                  </p:par>
                </p:childTnLst>
              </p:cTn>
              <p:nextCondLst>
                <p:cond evt="onClick" delay="0">
                  <p:tgtEl>
                    <p:spTgt spid="6"/>
                  </p:tgtEl>
                </p:cond>
              </p:nextCondLst>
            </p:seq>
            <p:audio>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12" name="Rounded Rectangle 11">
            <a:hlinkClick r:id="rId7" action="ppaction://hlinksldjump"/>
          </p:cNvPr>
          <p:cNvSpPr/>
          <p:nvPr/>
        </p:nvSpPr>
        <p:spPr>
          <a:xfrm>
            <a:off x="13178656" y="8063952"/>
            <a:ext cx="7270750" cy="2635250"/>
          </a:xfrm>
          <a:prstGeom prst="roundRect">
            <a:avLst/>
          </a:prstGeom>
          <a:solidFill>
            <a:schemeClr val="accent5">
              <a:lumMod val="75000"/>
            </a:schemeClr>
          </a:solidFill>
          <a:ln w="190500" cap="flat" cmpd="sng">
            <a:solidFill>
              <a:schemeClr val="accent5">
                <a:lumMod val="5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Rounded Rectangle 8">
            <a:hlinkClick r:id="rId8" action="ppaction://hlinksldjump"/>
          </p:cNvPr>
          <p:cNvSpPr/>
          <p:nvPr/>
        </p:nvSpPr>
        <p:spPr>
          <a:xfrm>
            <a:off x="3807396" y="8043150"/>
            <a:ext cx="7270750" cy="2635250"/>
          </a:xfrm>
          <a:prstGeom prst="roundRect">
            <a:avLst/>
          </a:prstGeom>
          <a:solidFill>
            <a:schemeClr val="accent3"/>
          </a:solidFill>
          <a:ln w="190500" cap="flat" cmpd="sng">
            <a:solidFill>
              <a:srgbClr val="008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Instructions:"/>
          <p:cNvSpPr txBox="1"/>
          <p:nvPr/>
        </p:nvSpPr>
        <p:spPr>
          <a:xfrm>
            <a:off x="1016000" y="1558213"/>
            <a:ext cx="22320250" cy="34881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0000" dirty="0">
                <a:latin typeface="Century Gothic"/>
                <a:cs typeface="Century Gothic"/>
              </a:rPr>
              <a:t>Question 4</a:t>
            </a:r>
          </a:p>
          <a:p>
            <a:endParaRPr lang="en-US" sz="4000" b="0" dirty="0">
              <a:latin typeface="Century Gothic"/>
              <a:cs typeface="Century Gothic"/>
            </a:endParaRPr>
          </a:p>
          <a:p>
            <a:pPr>
              <a:defRPr sz="6000">
                <a:latin typeface="Calibri"/>
                <a:ea typeface="Calibri"/>
                <a:cs typeface="Calibri"/>
                <a:sym typeface="Calibri"/>
              </a:defRPr>
            </a:pPr>
            <a:r>
              <a:rPr lang="en-US" sz="8000" b="0" dirty="0">
                <a:latin typeface="Century Gothic"/>
                <a:cs typeface="Century Gothic"/>
              </a:rPr>
              <a:t>A </a:t>
            </a:r>
            <a:r>
              <a:rPr lang="en-US" sz="8000" b="0" i="1" dirty="0" err="1">
                <a:latin typeface="Century Gothic"/>
                <a:cs typeface="Century Gothic"/>
              </a:rPr>
              <a:t>veshti</a:t>
            </a:r>
            <a:r>
              <a:rPr lang="en-US" sz="8000" b="0" dirty="0">
                <a:latin typeface="Century Gothic"/>
                <a:cs typeface="Century Gothic"/>
              </a:rPr>
              <a:t> is also called </a:t>
            </a:r>
            <a:r>
              <a:rPr lang="en-US" sz="8000" b="0" i="1" dirty="0">
                <a:latin typeface="Century Gothic"/>
                <a:cs typeface="Century Gothic"/>
              </a:rPr>
              <a:t>dhoti</a:t>
            </a:r>
            <a:r>
              <a:rPr lang="en-US" sz="8000" b="0" dirty="0">
                <a:latin typeface="Century Gothic"/>
                <a:cs typeface="Century Gothic"/>
              </a:rPr>
              <a:t>.</a:t>
            </a:r>
          </a:p>
        </p:txBody>
      </p:sp>
      <p:pic>
        <p:nvPicPr>
          <p:cNvPr id="3" name="Picture 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412012" y="6053959"/>
            <a:ext cx="5707117" cy="7023801"/>
          </a:xfrm>
          <a:prstGeom prst="rect">
            <a:avLst/>
          </a:prstGeom>
        </p:spPr>
      </p:pic>
      <p:sp>
        <p:nvSpPr>
          <p:cNvPr id="10" name="Instructions:">
            <a:hlinkClick r:id="rId8" action="ppaction://hlinksldjump"/>
            <a:hlinkHover r:id="" action="ppaction://noaction">
              <a:snd r:embed="rId10" name="True.wav"/>
            </a:hlinkHover>
          </p:cNvPr>
          <p:cNvSpPr txBox="1"/>
          <p:nvPr/>
        </p:nvSpPr>
        <p:spPr>
          <a:xfrm>
            <a:off x="3807396" y="8333032"/>
            <a:ext cx="7270750" cy="210314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3000" dirty="0">
                <a:latin typeface="Century Gothic"/>
                <a:cs typeface="Century Gothic"/>
              </a:rPr>
              <a:t>True</a:t>
            </a:r>
            <a:endParaRPr lang="en-US" sz="13000" b="0" dirty="0">
              <a:latin typeface="Century Gothic"/>
              <a:cs typeface="Century Gothic"/>
            </a:endParaRPr>
          </a:p>
        </p:txBody>
      </p:sp>
      <p:sp>
        <p:nvSpPr>
          <p:cNvPr id="13" name="Instructions:">
            <a:hlinkClick r:id="rId7" action="ppaction://hlinksldjump"/>
            <a:hlinkHover r:id="" action="ppaction://noaction">
              <a:snd r:embed="rId11" name="False.wav"/>
            </a:hlinkHover>
          </p:cNvPr>
          <p:cNvSpPr txBox="1"/>
          <p:nvPr/>
        </p:nvSpPr>
        <p:spPr>
          <a:xfrm>
            <a:off x="13178656" y="8333032"/>
            <a:ext cx="7270750" cy="210314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3000" dirty="0">
                <a:latin typeface="Century Gothic"/>
                <a:cs typeface="Century Gothic"/>
              </a:rPr>
              <a:t>False</a:t>
            </a:r>
            <a:endParaRPr lang="en-US" sz="13000" b="0" dirty="0">
              <a:latin typeface="Century Gothic"/>
              <a:cs typeface="Century Gothic"/>
            </a:endParaRPr>
          </a:p>
        </p:txBody>
      </p:sp>
      <p:pic>
        <p:nvPicPr>
          <p:cNvPr id="8"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790400" y="10865555"/>
            <a:ext cx="812800" cy="812800"/>
          </a:xfrm>
          <a:prstGeom prst="rect">
            <a:avLst/>
          </a:prstGeom>
        </p:spPr>
      </p:pic>
      <p:pic>
        <p:nvPicPr>
          <p:cNvPr id="2" name="Slide 133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4790400" y="12264960"/>
            <a:ext cx="812800" cy="812800"/>
          </a:xfrm>
          <a:prstGeom prst="rect">
            <a:avLst/>
          </a:prstGeom>
        </p:spPr>
      </p:pic>
    </p:spTree>
    <p:extLst>
      <p:ext uri="{BB962C8B-B14F-4D97-AF65-F5344CB8AC3E}">
        <p14:creationId xmlns:p14="http://schemas.microsoft.com/office/powerpoint/2010/main" val="10878515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8"/>
                                        </p:tgtEl>
                                      </p:cBhvr>
                                    </p:cmd>
                                  </p:childTnLst>
                                </p:cTn>
                              </p:par>
                              <p:par>
                                <p:cTn id="7" presetID="1" presetClass="mediacall" presetSubtype="0" fill="hold" nodeType="withEffect">
                                  <p:stCondLst>
                                    <p:cond delay="0"/>
                                  </p:stCondLst>
                                  <p:childTnLst>
                                    <p:cmd type="call" cmd="playFrom(0.0)">
                                      <p:cBhvr>
                                        <p:cTn id="8" dur="59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8"/>
                                        </p:tgtEl>
                                      </p:cBhvr>
                                    </p:cmd>
                                  </p:childTnLst>
                                </p:cTn>
                              </p:par>
                            </p:childTnLst>
                          </p:cTn>
                        </p:par>
                      </p:childTnLst>
                    </p:cTn>
                  </p:par>
                </p:childTnLst>
              </p:cTn>
              <p:nextCondLst>
                <p:cond evt="onClick" delay="0">
                  <p:tgtEl>
                    <p:spTgt spid="8"/>
                  </p:tgtEl>
                </p:cond>
              </p:nextCondLst>
            </p:seq>
            <p:audio>
              <p:cMediaNode vol="75472" showWhenStopped="0">
                <p:cTn id="14" fill="hold" display="0">
                  <p:stCondLst>
                    <p:cond delay="indefinite"/>
                  </p:stCondLst>
                  <p:endCondLst>
                    <p:cond evt="onStopAudio" delay="0">
                      <p:tgtEl>
                        <p:sldTgt/>
                      </p:tgtEl>
                    </p:cond>
                  </p:endCondLst>
                </p:cTn>
                <p:tgtEl>
                  <p:spTgt spid="8"/>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975"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8" name="Children Cheering Y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12903200"/>
            <a:ext cx="812800" cy="812800"/>
          </a:xfrm>
          <a:prstGeom prst="rect">
            <a:avLst/>
          </a:prstGeom>
        </p:spPr>
      </p:pic>
      <p:grpSp>
        <p:nvGrpSpPr>
          <p:cNvPr id="9" name="AutoShape 2">
            <a:hlinkClick r:id="" action="ppaction://noaction"/>
          </p:cNvPr>
          <p:cNvGrpSpPr/>
          <p:nvPr/>
        </p:nvGrpSpPr>
        <p:grpSpPr>
          <a:xfrm>
            <a:off x="9954219" y="11286000"/>
            <a:ext cx="4475562" cy="1270001"/>
            <a:chOff x="0" y="0"/>
            <a:chExt cx="4475561" cy="1270000"/>
          </a:xfrm>
        </p:grpSpPr>
        <p:sp>
          <p:nvSpPr>
            <p:cNvPr id="10" name="Rounded Rectangle">
              <a:hlinkClick r:id="rId9"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sz="8000">
                <a:latin typeface="Century Gothic"/>
                <a:cs typeface="Century Gothic"/>
              </a:endParaRPr>
            </a:p>
          </p:txBody>
        </p:sp>
        <p:sp>
          <p:nvSpPr>
            <p:cNvPr id="12" name="Next">
              <a:hlinkClick r:id="rId9"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Next</a:t>
              </a:r>
            </a:p>
          </p:txBody>
        </p:sp>
      </p:grpSp>
      <p:pic>
        <p:nvPicPr>
          <p:cNvPr id="14" name="Picture 6" descr="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44054" y="3808711"/>
            <a:ext cx="7095892" cy="7095892"/>
          </a:xfrm>
          <a:prstGeom prst="rect">
            <a:avLst/>
          </a:prstGeom>
          <a:ln w="190500" cap="sq">
            <a:solidFill>
              <a:srgbClr val="FFFFFF"/>
            </a:solidFill>
            <a:miter/>
          </a:ln>
          <a:effectLst>
            <a:outerShdw blurRad="50800" dist="18000" dir="5400000" rotWithShape="0">
              <a:srgbClr val="000000">
                <a:alpha val="40000"/>
              </a:srgbClr>
            </a:outerShdw>
          </a:effectLst>
        </p:spPr>
      </p:pic>
      <p:pic>
        <p:nvPicPr>
          <p:cNvPr id="16" name="Picture 15" descr="fireworks still 3.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195884">
            <a:off x="14657631" y="5076131"/>
            <a:ext cx="8731250" cy="7372449"/>
          </a:xfrm>
          <a:prstGeom prst="rect">
            <a:avLst/>
          </a:prstGeom>
        </p:spPr>
      </p:pic>
      <p:pic>
        <p:nvPicPr>
          <p:cNvPr id="17" name="Picture 1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10764" y="4532393"/>
            <a:ext cx="9491472" cy="12655296"/>
          </a:xfrm>
          <a:prstGeom prst="rect">
            <a:avLst/>
          </a:prstGeom>
        </p:spPr>
      </p:pic>
      <p:pic>
        <p:nvPicPr>
          <p:cNvPr id="18" name="Picture 1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176470" y="890717"/>
            <a:ext cx="4817209" cy="12100521"/>
          </a:xfrm>
          <a:prstGeom prst="rect">
            <a:avLst/>
          </a:prstGeom>
        </p:spPr>
      </p:pic>
      <p:sp>
        <p:nvSpPr>
          <p:cNvPr id="11" name="Instructions:"/>
          <p:cNvSpPr txBox="1"/>
          <p:nvPr/>
        </p:nvSpPr>
        <p:spPr>
          <a:xfrm>
            <a:off x="1031875" y="941875"/>
            <a:ext cx="22320250" cy="287258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8000" dirty="0">
                <a:latin typeface="Century Gothic"/>
                <a:cs typeface="Century Gothic"/>
              </a:rPr>
              <a:t>True</a:t>
            </a:r>
          </a:p>
        </p:txBody>
      </p:sp>
      <p:pic>
        <p:nvPicPr>
          <p:cNvPr id="2" name="Slide 134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771350" y="12382666"/>
            <a:ext cx="812800" cy="812800"/>
          </a:xfrm>
          <a:prstGeom prst="rect">
            <a:avLst/>
          </a:prstGeom>
        </p:spPr>
      </p:pic>
    </p:spTree>
    <p:extLst>
      <p:ext uri="{BB962C8B-B14F-4D97-AF65-F5344CB8AC3E}">
        <p14:creationId xmlns:p14="http://schemas.microsoft.com/office/powerpoint/2010/main" val="26424464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55" fill="hold"/>
                                        <p:tgtEl>
                                          <p:spTgt spid="8"/>
                                        </p:tgtEl>
                                      </p:cBhvr>
                                    </p:cmd>
                                  </p:childTnLst>
                                </p:cTn>
                              </p:par>
                              <p:par>
                                <p:cTn id="7" presetID="23" presetClass="entr" presetSubtype="16"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p:cTn id="9" dur="500" fill="hold"/>
                                        <p:tgtEl>
                                          <p:spTgt spid="16"/>
                                        </p:tgtEl>
                                        <p:attrNameLst>
                                          <p:attrName>ppt_w</p:attrName>
                                        </p:attrNameLst>
                                      </p:cBhvr>
                                      <p:tavLst>
                                        <p:tav tm="0">
                                          <p:val>
                                            <p:fltVal val="0"/>
                                          </p:val>
                                        </p:tav>
                                        <p:tav tm="100000">
                                          <p:val>
                                            <p:strVal val="#ppt_w"/>
                                          </p:val>
                                        </p:tav>
                                      </p:tavLst>
                                    </p:anim>
                                    <p:anim calcmode="lin" valueType="num">
                                      <p:cBhvr>
                                        <p:cTn id="10" dur="500" fill="hold"/>
                                        <p:tgtEl>
                                          <p:spTgt spid="16"/>
                                        </p:tgtEl>
                                        <p:attrNameLst>
                                          <p:attrName>ppt_h</p:attrName>
                                        </p:attrNameLst>
                                      </p:cBhvr>
                                      <p:tavLst>
                                        <p:tav tm="0">
                                          <p:val>
                                            <p:fltVal val="0"/>
                                          </p:val>
                                        </p:tav>
                                        <p:tav tm="100000">
                                          <p:val>
                                            <p:strVal val="#ppt_h"/>
                                          </p:val>
                                        </p:tav>
                                      </p:tavLst>
                                    </p:anim>
                                  </p:childTnLst>
                                </p:cTn>
                              </p:par>
                              <p:par>
                                <p:cTn id="11" presetID="1" presetClass="mediacall" presetSubtype="0" fill="hold" nodeType="withEffect">
                                  <p:stCondLst>
                                    <p:cond delay="0"/>
                                  </p:stCondLst>
                                  <p:childTnLst>
                                    <p:cmd type="call" cmd="playFrom(0.0)">
                                      <p:cBhvr>
                                        <p:cTn id="12" dur="4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955" fill="hold"/>
                                        <p:tgtEl>
                                          <p:spTgt spid="8"/>
                                        </p:tgtEl>
                                      </p:cBhvr>
                                    </p:cmd>
                                  </p:childTnLst>
                                </p:cTn>
                              </p:par>
                            </p:childTnLst>
                          </p:cTn>
                        </p:par>
                      </p:childTnLst>
                    </p:cTn>
                  </p:par>
                </p:childTnLst>
              </p:cTn>
              <p:nextCondLst>
                <p:cond evt="onClick" delay="0">
                  <p:tgtEl>
                    <p:spTgt spid="8"/>
                  </p:tgtEl>
                </p:cond>
              </p:nextCondLst>
            </p:seq>
            <p:audio>
              <p:cMediaNode vol="50943" showWhenStopped="0">
                <p:cTn id="18" fill="hold" display="0">
                  <p:stCondLst>
                    <p:cond delay="indefinite"/>
                  </p:stCondLst>
                  <p:endCondLst>
                    <p:cond evt="onStopAudio" delay="0">
                      <p:tgtEl>
                        <p:sldTgt/>
                      </p:tgtEl>
                    </p:cond>
                  </p:endCondLst>
                </p:cTn>
                <p:tgtEl>
                  <p:spTgt spid="8"/>
                </p:tgtEl>
              </p:cMediaNode>
            </p:audi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883" fill="hold"/>
                                        <p:tgtEl>
                                          <p:spTgt spid="2"/>
                                        </p:tgtEl>
                                      </p:cBhvr>
                                    </p:cmd>
                                  </p:childTnLst>
                                </p:cTn>
                              </p:par>
                            </p:childTnLst>
                          </p:cTn>
                        </p:par>
                      </p:childTnLst>
                    </p:cTn>
                  </p:par>
                </p:childTnLst>
              </p:cTn>
              <p:nextCondLst>
                <p:cond evt="onClick" delay="0">
                  <p:tgtEl>
                    <p:spTgt spid="2"/>
                  </p:tgtEl>
                </p:cond>
              </p:nextCondLst>
            </p:seq>
            <p:audio>
              <p:cMediaNode vol="100000" showWhenStopped="0">
                <p:cTn id="24" fill="hold" display="0">
                  <p:stCondLst>
                    <p:cond delay="indefinite"/>
                  </p:stCondLst>
                  <p:endCondLst>
                    <p:cond evt="onStopAudio" delay="0">
                      <p:tgtEl>
                        <p:sldTgt/>
                      </p:tgtEl>
                    </p:cond>
                  </p:endCondLst>
                </p:cTn>
                <p:tgtEl>
                  <p:spTgt spid="2"/>
                </p:tgtEl>
              </p:cMediaNode>
            </p:audi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10" name="AutoShape 2">
            <a:hlinkClick r:id="rId6" action="ppaction://hlinksldjump"/>
          </p:cNvPr>
          <p:cNvGrpSpPr/>
          <p:nvPr/>
        </p:nvGrpSpPr>
        <p:grpSpPr>
          <a:xfrm>
            <a:off x="9469437" y="9567864"/>
            <a:ext cx="5445125" cy="1270001"/>
            <a:chOff x="0" y="0"/>
            <a:chExt cx="4475561" cy="1270000"/>
          </a:xfrm>
        </p:grpSpPr>
        <p:sp>
          <p:nvSpPr>
            <p:cNvPr id="11" name="Rounded Rectangle">
              <a:hlinkClick r:id="rId7"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a:p>
          </p:txBody>
        </p:sp>
        <p:sp>
          <p:nvSpPr>
            <p:cNvPr id="12" name="Try Again">
              <a:hlinkClick r:id="rId7"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Try Again</a:t>
              </a:r>
            </a:p>
          </p:txBody>
        </p:sp>
      </p:grpSp>
      <p:pic>
        <p:nvPicPr>
          <p:cNvPr id="6" name="Generic - Oops Please Try Aga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771350" y="12293600"/>
            <a:ext cx="812800" cy="812800"/>
          </a:xfrm>
          <a:prstGeom prst="rect">
            <a:avLst/>
          </a:prstGeom>
        </p:spPr>
      </p:pic>
    </p:spTree>
    <p:extLst>
      <p:ext uri="{BB962C8B-B14F-4D97-AF65-F5344CB8AC3E}">
        <p14:creationId xmlns:p14="http://schemas.microsoft.com/office/powerpoint/2010/main" val="5035517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03" fill="hold"/>
                                        <p:tgtEl>
                                          <p:spTgt spid="6"/>
                                        </p:tgtEl>
                                      </p:cBhvr>
                                    </p:cmd>
                                  </p:childTnLst>
                                </p:cTn>
                              </p:par>
                            </p:childTnLst>
                          </p:cTn>
                        </p:par>
                      </p:childTnLst>
                    </p:cTn>
                  </p:par>
                </p:childTnLst>
              </p:cTn>
              <p:nextCondLst>
                <p:cond evt="onClick" delay="0">
                  <p:tgtEl>
                    <p:spTgt spid="6"/>
                  </p:tgtEl>
                </p:cond>
              </p:nextCondLst>
            </p:seq>
            <p:audio>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371" name="Start">
            <a:hlinkClick r:id="rId8" action="ppaction://hlinksldjump"/>
          </p:cNvPr>
          <p:cNvSpPr/>
          <p:nvPr/>
        </p:nvSpPr>
        <p:spPr>
          <a:xfrm>
            <a:off x="8985349" y="10105032"/>
            <a:ext cx="6413302" cy="1553568"/>
          </a:xfrm>
          <a:prstGeom prst="roundRect">
            <a:avLst>
              <a:gd name="adj" fmla="val 14971"/>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b="1" dirty="0">
                <a:latin typeface="Century Gothic"/>
                <a:cs typeface="Century Gothic"/>
              </a:rPr>
              <a:t>Start</a:t>
            </a:r>
          </a:p>
        </p:txBody>
      </p:sp>
      <p:sp>
        <p:nvSpPr>
          <p:cNvPr id="372" name="Instructions:"/>
          <p:cNvSpPr txBox="1"/>
          <p:nvPr/>
        </p:nvSpPr>
        <p:spPr>
          <a:xfrm>
            <a:off x="9453169" y="5676800"/>
            <a:ext cx="5477661"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914400">
              <a:defRPr sz="9600">
                <a:latin typeface="Cooper Black"/>
                <a:ea typeface="Cooper Black"/>
                <a:cs typeface="Cooper Black"/>
                <a:sym typeface="Cooper Black"/>
              </a:defRPr>
            </a:lvl1pPr>
          </a:lstStyle>
          <a:p>
            <a:r>
              <a:rPr sz="8000" dirty="0">
                <a:latin typeface="Century Gothic"/>
                <a:cs typeface="Century Gothic"/>
              </a:rPr>
              <a:t>Instruction:</a:t>
            </a:r>
          </a:p>
        </p:txBody>
      </p:sp>
      <p:pic>
        <p:nvPicPr>
          <p:cNvPr id="6"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790400" y="10865555"/>
            <a:ext cx="812800" cy="812800"/>
          </a:xfrm>
          <a:prstGeom prst="rect">
            <a:avLst/>
          </a:prstGeom>
        </p:spPr>
      </p:pic>
      <p:sp>
        <p:nvSpPr>
          <p:cNvPr id="7" name="TextBox 5"/>
          <p:cNvSpPr txBox="1"/>
          <p:nvPr/>
        </p:nvSpPr>
        <p:spPr>
          <a:xfrm>
            <a:off x="1675694" y="7431186"/>
            <a:ext cx="21082000" cy="17235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pPr defTabSz="914400">
              <a:buSzPct val="100000"/>
              <a:defRPr sz="5000">
                <a:latin typeface="Calibri"/>
                <a:ea typeface="Calibri"/>
                <a:cs typeface="Calibri"/>
                <a:sym typeface="Calibri"/>
              </a:defRPr>
            </a:pPr>
            <a:r>
              <a:rPr lang="en-US" sz="5000" b="0" dirty="0">
                <a:solidFill>
                  <a:schemeClr val="tx1"/>
                </a:solidFill>
                <a:latin typeface="Century Gothic"/>
                <a:cs typeface="Century Gothic"/>
              </a:rPr>
              <a:t>Count and click on the correct number of</a:t>
            </a:r>
          </a:p>
          <a:p>
            <a:pPr defTabSz="914400">
              <a:buSzPct val="100000"/>
              <a:defRPr sz="5000">
                <a:latin typeface="Calibri"/>
                <a:ea typeface="Calibri"/>
                <a:cs typeface="Calibri"/>
                <a:sym typeface="Calibri"/>
              </a:defRPr>
            </a:pPr>
            <a:r>
              <a:rPr lang="en-US" sz="5000" b="0" dirty="0">
                <a:solidFill>
                  <a:schemeClr val="tx1"/>
                </a:solidFill>
                <a:latin typeface="Century Gothic"/>
                <a:cs typeface="Century Gothic"/>
              </a:rPr>
              <a:t>oil lamps in the picture. </a:t>
            </a:r>
            <a:endParaRPr sz="5000" b="0" dirty="0">
              <a:solidFill>
                <a:schemeClr val="tx1"/>
              </a:solidFill>
              <a:latin typeface="Century Gothic"/>
              <a:cs typeface="Century Gothic"/>
            </a:endParaRPr>
          </a:p>
        </p:txBody>
      </p:sp>
      <p:pic>
        <p:nvPicPr>
          <p:cNvPr id="2" name="Slide 136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4790400" y="12388850"/>
            <a:ext cx="812800" cy="812800"/>
          </a:xfrm>
          <a:prstGeom prst="rect">
            <a:avLst/>
          </a:prstGeom>
        </p:spPr>
      </p:pic>
    </p:spTree>
    <p:extLst>
      <p:ext uri="{BB962C8B-B14F-4D97-AF65-F5344CB8AC3E}">
        <p14:creationId xmlns:p14="http://schemas.microsoft.com/office/powerpoint/2010/main" val="33852618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6"/>
                                        </p:tgtEl>
                                      </p:cBhvr>
                                    </p:cmd>
                                  </p:childTnLst>
                                </p:cTn>
                              </p:par>
                              <p:par>
                                <p:cTn id="7" presetID="1" presetClass="mediacall" presetSubtype="0" fill="hold" nodeType="withEffect">
                                  <p:stCondLst>
                                    <p:cond delay="0"/>
                                  </p:stCondLst>
                                  <p:childTnLst>
                                    <p:cmd type="call" cmd="playFrom(0.0)">
                                      <p:cBhvr>
                                        <p:cTn id="8" dur="84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6"/>
                                        </p:tgtEl>
                                      </p:cBhvr>
                                    </p:cmd>
                                  </p:childTnLst>
                                </p:cTn>
                              </p:par>
                            </p:childTnLst>
                          </p:cTn>
                        </p:par>
                      </p:childTnLst>
                    </p:cTn>
                  </p:par>
                </p:childTnLst>
              </p:cTn>
              <p:nextCondLst>
                <p:cond evt="onClick" delay="0">
                  <p:tgtEl>
                    <p:spTgt spid="6"/>
                  </p:tgtEl>
                </p:cond>
              </p:nextCondLst>
            </p:seq>
            <p:audio>
              <p:cMediaNode vol="75472" showWhenStopped="0">
                <p:cTn id="14" fill="hold" display="0">
                  <p:stCondLst>
                    <p:cond delay="indefinite"/>
                  </p:stCondLst>
                  <p:endCondLst>
                    <p:cond evt="onStopAudio" delay="0">
                      <p:tgtEl>
                        <p:sldTgt/>
                      </p:tgtEl>
                    </p:cond>
                  </p:endCondLst>
                </p:cTn>
                <p:tgtEl>
                  <p:spTgt spid="6"/>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446"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4"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790400" y="10865555"/>
            <a:ext cx="812800" cy="812800"/>
          </a:xfrm>
          <a:prstGeom prst="rect">
            <a:avLst/>
          </a:prstGeom>
        </p:spPr>
      </p:pic>
      <p:sp>
        <p:nvSpPr>
          <p:cNvPr id="2" name="TextBox 1"/>
          <p:cNvSpPr txBox="1"/>
          <p:nvPr/>
        </p:nvSpPr>
        <p:spPr>
          <a:xfrm>
            <a:off x="1360140" y="1129257"/>
            <a:ext cx="21657471"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000" b="0" dirty="0">
                <a:latin typeface="Century Gothic" panose="020B0502020202020204" pitchFamily="34" charset="0"/>
              </a:rPr>
              <a:t>How many oil lamps      do you see in the picture?   </a:t>
            </a:r>
            <a:endParaRPr kumimoji="0" lang="en-US" sz="70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114" name="Picture 113" descr="Diya 3.jpg"/>
          <p:cNvPicPr>
            <a:picLocks noChangeAspect="1"/>
          </p:cNvPicPr>
          <p:nvPr/>
        </p:nvPicPr>
        <p:blipFill>
          <a:blip r:embed="rId9"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0133766" y="774161"/>
            <a:ext cx="1592688" cy="1869677"/>
          </a:xfrm>
          <a:prstGeom prst="rect">
            <a:avLst/>
          </a:prstGeom>
        </p:spPr>
      </p:pic>
      <p:grpSp>
        <p:nvGrpSpPr>
          <p:cNvPr id="124" name="Group 123"/>
          <p:cNvGrpSpPr/>
          <p:nvPr/>
        </p:nvGrpSpPr>
        <p:grpSpPr>
          <a:xfrm>
            <a:off x="1727200" y="2415238"/>
            <a:ext cx="16033266" cy="10040354"/>
            <a:chOff x="1727200" y="2415238"/>
            <a:chExt cx="16033266" cy="10040354"/>
          </a:xfrm>
        </p:grpSpPr>
        <p:sp>
          <p:nvSpPr>
            <p:cNvPr id="6" name="Rectangle 5"/>
            <p:cNvSpPr/>
            <p:nvPr/>
          </p:nvSpPr>
          <p:spPr>
            <a:xfrm>
              <a:off x="1727200" y="2794000"/>
              <a:ext cx="16033266" cy="9398000"/>
            </a:xfrm>
            <a:prstGeom prst="rect">
              <a:avLst/>
            </a:prstGeom>
            <a:pattFill prst="pct40">
              <a:fgClr>
                <a:srgbClr val="E4BD30"/>
              </a:fgClr>
              <a:bgClr>
                <a:prstClr val="white"/>
              </a:bgClr>
            </a:patt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65" name="Group 64"/>
            <p:cNvGrpSpPr/>
            <p:nvPr/>
          </p:nvGrpSpPr>
          <p:grpSpPr>
            <a:xfrm>
              <a:off x="4394201" y="3382993"/>
              <a:ext cx="10927886" cy="3889167"/>
              <a:chOff x="3548617" y="-966315"/>
              <a:chExt cx="10927886" cy="3889167"/>
            </a:xfrm>
          </p:grpSpPr>
          <p:pic>
            <p:nvPicPr>
              <p:cNvPr id="62" name="Picture 61" descr="i.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940657" y="-506265"/>
                <a:ext cx="1535846" cy="3293177"/>
              </a:xfrm>
              <a:prstGeom prst="rect">
                <a:avLst/>
              </a:prstGeom>
            </p:spPr>
          </p:pic>
          <p:pic>
            <p:nvPicPr>
              <p:cNvPr id="61" name="Picture 60" descr="l.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178657" y="-966315"/>
                <a:ext cx="1813799" cy="3889167"/>
              </a:xfrm>
              <a:prstGeom prst="rect">
                <a:avLst/>
              </a:prstGeom>
            </p:spPr>
          </p:pic>
          <p:pic>
            <p:nvPicPr>
              <p:cNvPr id="54" name="Picture 53" descr="D.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548617" y="-531665"/>
                <a:ext cx="1566455" cy="3313467"/>
              </a:xfrm>
              <a:prstGeom prst="rect">
                <a:avLst/>
              </a:prstGeom>
            </p:spPr>
          </p:pic>
          <p:pic>
            <p:nvPicPr>
              <p:cNvPr id="55" name="Picture 54" descr="e.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971805" y="-813915"/>
                <a:ext cx="1698782" cy="3642547"/>
              </a:xfrm>
              <a:prstGeom prst="rect">
                <a:avLst/>
              </a:prstGeom>
            </p:spPr>
          </p:pic>
          <p:pic>
            <p:nvPicPr>
              <p:cNvPr id="56" name="Picture 55" descr="e.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329123" y="-813915"/>
                <a:ext cx="1698782" cy="3642547"/>
              </a:xfrm>
              <a:prstGeom prst="rect">
                <a:avLst/>
              </a:prstGeom>
            </p:spPr>
          </p:pic>
          <p:pic>
            <p:nvPicPr>
              <p:cNvPr id="57" name="Picture 56" descr="p.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699609" y="-686915"/>
                <a:ext cx="1625134" cy="3484629"/>
              </a:xfrm>
              <a:prstGeom prst="rect">
                <a:avLst/>
              </a:prstGeom>
            </p:spPr>
          </p:pic>
          <p:pic>
            <p:nvPicPr>
              <p:cNvPr id="58" name="Picture 57" descr="a.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102443" y="-506265"/>
                <a:ext cx="1524000" cy="3267777"/>
              </a:xfrm>
              <a:prstGeom prst="rect">
                <a:avLst/>
              </a:prstGeom>
            </p:spPr>
          </p:pic>
          <p:pic>
            <p:nvPicPr>
              <p:cNvPr id="59" name="Picture 58" descr="v.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278038" y="-493050"/>
                <a:ext cx="1513602" cy="3245481"/>
              </a:xfrm>
              <a:prstGeom prst="rect">
                <a:avLst/>
              </a:prstGeom>
            </p:spPr>
          </p:pic>
          <p:pic>
            <p:nvPicPr>
              <p:cNvPr id="60" name="Picture 59" descr="a.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413843" y="-493050"/>
                <a:ext cx="1524000" cy="3267777"/>
              </a:xfrm>
              <a:prstGeom prst="rect">
                <a:avLst/>
              </a:prstGeom>
            </p:spPr>
          </p:pic>
        </p:grpSp>
        <p:pic>
          <p:nvPicPr>
            <p:cNvPr id="70" name="Picture 69" descr="Happy.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709824" y="2415238"/>
              <a:ext cx="6151063" cy="2494310"/>
            </a:xfrm>
            <a:prstGeom prst="rect">
              <a:avLst/>
            </a:prstGeom>
          </p:spPr>
        </p:pic>
        <p:grpSp>
          <p:nvGrpSpPr>
            <p:cNvPr id="76" name="Group 75"/>
            <p:cNvGrpSpPr/>
            <p:nvPr/>
          </p:nvGrpSpPr>
          <p:grpSpPr>
            <a:xfrm>
              <a:off x="4768223" y="6463577"/>
              <a:ext cx="2932191" cy="5677623"/>
              <a:chOff x="18596749" y="1407447"/>
              <a:chExt cx="2932191" cy="5677623"/>
            </a:xfrm>
          </p:grpSpPr>
          <p:pic>
            <p:nvPicPr>
              <p:cNvPr id="75" name="Picture 74" descr="Rangoli 3.jpg"/>
              <p:cNvPicPr>
                <a:picLocks noChangeAspect="1"/>
              </p:cNvPicPr>
              <p:nvPr/>
            </p:nvPicPr>
            <p:blipFill>
              <a:blip r:embed="rId18">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8684139" y="3488571"/>
                <a:ext cx="2759421" cy="2898022"/>
              </a:xfrm>
              <a:prstGeom prst="rect">
                <a:avLst/>
              </a:prstGeom>
            </p:spPr>
          </p:pic>
          <p:pic>
            <p:nvPicPr>
              <p:cNvPr id="11" name="Picture 10"/>
              <p:cNvPicPr>
                <a:picLocks noChangeAspect="1"/>
              </p:cNvPicPr>
              <p:nvPr/>
            </p:nvPicPr>
            <p:blipFill rotWithShape="1">
              <a:blip r:embed="rId19" cstate="email">
                <a:extLst>
                  <a:ext uri="{28A0092B-C50C-407E-A947-70E740481C1C}">
                    <a14:useLocalDpi xmlns:a14="http://schemas.microsoft.com/office/drawing/2010/main"/>
                  </a:ext>
                </a:extLst>
              </a:blip>
              <a:srcRect b="4290"/>
              <a:stretch/>
            </p:blipFill>
            <p:spPr>
              <a:xfrm>
                <a:off x="18596749" y="1407447"/>
                <a:ext cx="2932191" cy="5677623"/>
              </a:xfrm>
              <a:prstGeom prst="rect">
                <a:avLst/>
              </a:prstGeom>
            </p:spPr>
          </p:pic>
        </p:grpSp>
        <p:pic>
          <p:nvPicPr>
            <p:cNvPr id="8" name="Picture 7" descr="Rangoli.jpg"/>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18801" y="7711340"/>
              <a:ext cx="4744252" cy="4744252"/>
            </a:xfrm>
            <a:prstGeom prst="rect">
              <a:avLst/>
            </a:prstGeom>
          </p:spPr>
        </p:pic>
        <p:pic>
          <p:nvPicPr>
            <p:cNvPr id="13" name="Picture 12" descr="Diya 3.jpg"/>
            <p:cNvPicPr>
              <a:picLocks noChangeAspect="1"/>
            </p:cNvPicPr>
            <p:nvPr/>
          </p:nvPicPr>
          <p:blipFill>
            <a:blip r:embed="rId9">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flipH="1">
              <a:off x="11557189" y="2933534"/>
              <a:ext cx="2243365" cy="2633515"/>
            </a:xfrm>
            <a:prstGeom prst="rect">
              <a:avLst/>
            </a:prstGeom>
          </p:spPr>
        </p:pic>
        <p:grpSp>
          <p:nvGrpSpPr>
            <p:cNvPr id="77" name="Group 76"/>
            <p:cNvGrpSpPr/>
            <p:nvPr/>
          </p:nvGrpSpPr>
          <p:grpSpPr>
            <a:xfrm>
              <a:off x="12117301" y="6671230"/>
              <a:ext cx="2759421" cy="5444570"/>
              <a:chOff x="18769519" y="7124035"/>
              <a:chExt cx="2759421" cy="5444570"/>
            </a:xfrm>
          </p:grpSpPr>
          <p:pic>
            <p:nvPicPr>
              <p:cNvPr id="20" name="Picture 19" descr="Rangoli 3.jpg"/>
              <p:cNvPicPr>
                <a:picLocks noChangeAspect="1"/>
              </p:cNvPicPr>
              <p:nvPr/>
            </p:nvPicPr>
            <p:blipFill>
              <a:blip r:embed="rId18">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8769519" y="8961754"/>
                <a:ext cx="2759421" cy="2898022"/>
              </a:xfrm>
              <a:prstGeom prst="rect">
                <a:avLst/>
              </a:prstGeom>
            </p:spPr>
          </p:pic>
          <p:pic>
            <p:nvPicPr>
              <p:cNvPr id="12" name="Picture 11"/>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9076330" y="7124035"/>
                <a:ext cx="2167479" cy="5444570"/>
              </a:xfrm>
              <a:prstGeom prst="rect">
                <a:avLst/>
              </a:prstGeom>
            </p:spPr>
          </p:pic>
        </p:grpSp>
        <p:pic>
          <p:nvPicPr>
            <p:cNvPr id="40" name="Picture 39" descr="Diya 3.jpg"/>
            <p:cNvPicPr>
              <a:picLocks noChangeAspect="1"/>
            </p:cNvPicPr>
            <p:nvPr/>
          </p:nvPicPr>
          <p:blipFill>
            <a:blip r:embed="rId9"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3515727" y="11035299"/>
              <a:ext cx="1077653" cy="1265071"/>
            </a:xfrm>
            <a:prstGeom prst="rect">
              <a:avLst/>
            </a:prstGeom>
          </p:spPr>
        </p:pic>
        <p:pic>
          <p:nvPicPr>
            <p:cNvPr id="42" name="Picture 41" descr="Diya 3.jpg"/>
            <p:cNvPicPr>
              <a:picLocks noChangeAspect="1"/>
            </p:cNvPicPr>
            <p:nvPr/>
          </p:nvPicPr>
          <p:blipFill>
            <a:blip r:embed="rId9"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flipH="1">
              <a:off x="12424112" y="11028529"/>
              <a:ext cx="1077653" cy="1265071"/>
            </a:xfrm>
            <a:prstGeom prst="rect">
              <a:avLst/>
            </a:prstGeom>
          </p:spPr>
        </p:pic>
        <p:pic>
          <p:nvPicPr>
            <p:cNvPr id="52" name="Picture 51" descr="Rangoli 2.jpg"/>
            <p:cNvPicPr>
              <a:picLocks noChangeAspect="1"/>
            </p:cNvPicPr>
            <p:nvPr/>
          </p:nvPicPr>
          <p:blipFill rotWithShape="1">
            <a:blip r:embed="rId22" cstate="email">
              <a:clrChange>
                <a:clrFrom>
                  <a:srgbClr val="E7E7E7"/>
                </a:clrFrom>
                <a:clrTo>
                  <a:srgbClr val="E7E7E7">
                    <a:alpha val="0"/>
                  </a:srgbClr>
                </a:clrTo>
              </a:clrChange>
              <a:extLst>
                <a:ext uri="{BEBA8EAE-BF5A-486C-A8C5-ECC9F3942E4B}">
                  <a14:imgProps xmlns:a14="http://schemas.microsoft.com/office/drawing/2010/main">
                    <a14:imgLayer r:embed="rId23">
                      <a14:imgEffect>
                        <a14:backgroundRemoval t="0" b="99180" l="0" r="97391"/>
                      </a14:imgEffect>
                    </a14:imgLayer>
                  </a14:imgProps>
                </a:ext>
                <a:ext uri="{28A0092B-C50C-407E-A947-70E740481C1C}">
                  <a14:useLocalDpi xmlns:a14="http://schemas.microsoft.com/office/drawing/2010/main"/>
                </a:ext>
              </a:extLst>
            </a:blip>
            <a:srcRect/>
            <a:stretch/>
          </p:blipFill>
          <p:spPr>
            <a:xfrm>
              <a:off x="1749003" y="2798793"/>
              <a:ext cx="1054881" cy="1117600"/>
            </a:xfrm>
            <a:prstGeom prst="rect">
              <a:avLst/>
            </a:prstGeom>
          </p:spPr>
        </p:pic>
        <p:pic>
          <p:nvPicPr>
            <p:cNvPr id="48" name="Picture 47" descr="Diya 3.jpg"/>
            <p:cNvPicPr>
              <a:picLocks noChangeAspect="1"/>
            </p:cNvPicPr>
            <p:nvPr/>
          </p:nvPicPr>
          <p:blipFill>
            <a:blip r:embed="rId9"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4054554" y="4207782"/>
              <a:ext cx="1101568" cy="1293146"/>
            </a:xfrm>
            <a:prstGeom prst="rect">
              <a:avLst/>
            </a:prstGeom>
          </p:spPr>
        </p:pic>
        <p:pic>
          <p:nvPicPr>
            <p:cNvPr id="67" name="Picture 66"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3293128" y="2933534"/>
              <a:ext cx="750982" cy="881588"/>
            </a:xfrm>
            <a:prstGeom prst="rect">
              <a:avLst/>
            </a:prstGeom>
          </p:spPr>
        </p:pic>
        <p:pic>
          <p:nvPicPr>
            <p:cNvPr id="68" name="Picture 67"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4796169" y="5549035"/>
              <a:ext cx="750982" cy="881588"/>
            </a:xfrm>
            <a:prstGeom prst="rect">
              <a:avLst/>
            </a:prstGeom>
          </p:spPr>
        </p:pic>
        <p:pic>
          <p:nvPicPr>
            <p:cNvPr id="72" name="Picture 71" descr="Rangoli 2.jpg"/>
            <p:cNvPicPr>
              <a:picLocks noChangeAspect="1"/>
            </p:cNvPicPr>
            <p:nvPr/>
          </p:nvPicPr>
          <p:blipFill rotWithShape="1">
            <a:blip r:embed="rId25" cstate="email">
              <a:clrChange>
                <a:clrFrom>
                  <a:srgbClr val="E7E7E7"/>
                </a:clrFrom>
                <a:clrTo>
                  <a:srgbClr val="E7E7E7">
                    <a:alpha val="0"/>
                  </a:srgbClr>
                </a:clrTo>
              </a:clrChange>
              <a:extLst>
                <a:ext uri="{BEBA8EAE-BF5A-486C-A8C5-ECC9F3942E4B}">
                  <a14:imgProps xmlns:a14="http://schemas.microsoft.com/office/drawing/2010/main">
                    <a14:imgLayer r:embed="rId26">
                      <a14:imgEffect>
                        <a14:backgroundRemoval t="0" b="99180" l="0" r="97391"/>
                      </a14:imgEffect>
                    </a14:imgLayer>
                  </a14:imgProps>
                </a:ext>
                <a:ext uri="{28A0092B-C50C-407E-A947-70E740481C1C}">
                  <a14:useLocalDpi xmlns:a14="http://schemas.microsoft.com/office/drawing/2010/main"/>
                </a:ext>
              </a:extLst>
            </a:blip>
            <a:srcRect/>
            <a:stretch/>
          </p:blipFill>
          <p:spPr>
            <a:xfrm flipH="1" flipV="1">
              <a:off x="16678120" y="11049000"/>
              <a:ext cx="1054881" cy="1117600"/>
            </a:xfrm>
            <a:prstGeom prst="rect">
              <a:avLst/>
            </a:prstGeom>
          </p:spPr>
        </p:pic>
        <p:pic>
          <p:nvPicPr>
            <p:cNvPr id="73" name="Picture 72" descr="Rangoli 2.jpg"/>
            <p:cNvPicPr>
              <a:picLocks noChangeAspect="1"/>
            </p:cNvPicPr>
            <p:nvPr/>
          </p:nvPicPr>
          <p:blipFill rotWithShape="1">
            <a:blip r:embed="rId25" cstate="email">
              <a:clrChange>
                <a:clrFrom>
                  <a:srgbClr val="E7E7E7"/>
                </a:clrFrom>
                <a:clrTo>
                  <a:srgbClr val="E7E7E7">
                    <a:alpha val="0"/>
                  </a:srgbClr>
                </a:clrTo>
              </a:clrChange>
              <a:extLst>
                <a:ext uri="{BEBA8EAE-BF5A-486C-A8C5-ECC9F3942E4B}">
                  <a14:imgProps xmlns:a14="http://schemas.microsoft.com/office/drawing/2010/main">
                    <a14:imgLayer r:embed="rId27">
                      <a14:imgEffect>
                        <a14:backgroundRemoval t="0" b="99180" l="0" r="97391"/>
                      </a14:imgEffect>
                    </a14:imgLayer>
                  </a14:imgProps>
                </a:ext>
                <a:ext uri="{28A0092B-C50C-407E-A947-70E740481C1C}">
                  <a14:useLocalDpi xmlns:a14="http://schemas.microsoft.com/office/drawing/2010/main"/>
                </a:ext>
              </a:extLst>
            </a:blip>
            <a:srcRect/>
            <a:stretch/>
          </p:blipFill>
          <p:spPr>
            <a:xfrm flipH="1">
              <a:off x="16678119" y="2798793"/>
              <a:ext cx="1054881" cy="1117600"/>
            </a:xfrm>
            <a:prstGeom prst="rect">
              <a:avLst/>
            </a:prstGeom>
          </p:spPr>
        </p:pic>
        <p:pic>
          <p:nvPicPr>
            <p:cNvPr id="74" name="Picture 73" descr="Rangoli 2.jpg"/>
            <p:cNvPicPr>
              <a:picLocks noChangeAspect="1"/>
            </p:cNvPicPr>
            <p:nvPr/>
          </p:nvPicPr>
          <p:blipFill rotWithShape="1">
            <a:blip r:embed="rId25" cstate="email">
              <a:clrChange>
                <a:clrFrom>
                  <a:srgbClr val="E7E7E7"/>
                </a:clrFrom>
                <a:clrTo>
                  <a:srgbClr val="E7E7E7">
                    <a:alpha val="0"/>
                  </a:srgbClr>
                </a:clrTo>
              </a:clrChange>
              <a:extLst>
                <a:ext uri="{BEBA8EAE-BF5A-486C-A8C5-ECC9F3942E4B}">
                  <a14:imgProps xmlns:a14="http://schemas.microsoft.com/office/drawing/2010/main">
                    <a14:imgLayer r:embed="rId27">
                      <a14:imgEffect>
                        <a14:backgroundRemoval t="0" b="99180" l="0" r="97391"/>
                      </a14:imgEffect>
                    </a14:imgLayer>
                  </a14:imgProps>
                </a:ext>
                <a:ext uri="{28A0092B-C50C-407E-A947-70E740481C1C}">
                  <a14:useLocalDpi xmlns:a14="http://schemas.microsoft.com/office/drawing/2010/main"/>
                </a:ext>
              </a:extLst>
            </a:blip>
            <a:srcRect/>
            <a:stretch/>
          </p:blipFill>
          <p:spPr>
            <a:xfrm flipV="1">
              <a:off x="1749003" y="11049000"/>
              <a:ext cx="1054881" cy="1117600"/>
            </a:xfrm>
            <a:prstGeom prst="rect">
              <a:avLst/>
            </a:prstGeom>
          </p:spPr>
        </p:pic>
        <p:pic>
          <p:nvPicPr>
            <p:cNvPr id="78" name="Picture 77" descr="Rangoli.jpg"/>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774635" y="5549035"/>
              <a:ext cx="2958365" cy="2958365"/>
            </a:xfrm>
            <a:prstGeom prst="rect">
              <a:avLst/>
            </a:prstGeom>
          </p:spPr>
        </p:pic>
        <p:pic>
          <p:nvPicPr>
            <p:cNvPr id="79" name="Picture 78" descr="Rangoli.jpg"/>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13945" y="5543296"/>
              <a:ext cx="2958365" cy="2958365"/>
            </a:xfrm>
            <a:prstGeom prst="rect">
              <a:avLst/>
            </a:prstGeom>
          </p:spPr>
        </p:pic>
        <p:pic>
          <p:nvPicPr>
            <p:cNvPr id="80" name="Picture 79"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0144927" y="11371423"/>
              <a:ext cx="750982" cy="881588"/>
            </a:xfrm>
            <a:prstGeom prst="rect">
              <a:avLst/>
            </a:prstGeom>
          </p:spPr>
        </p:pic>
        <p:pic>
          <p:nvPicPr>
            <p:cNvPr id="81" name="Picture 80"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flipH="1">
              <a:off x="8890175" y="11371423"/>
              <a:ext cx="750982" cy="881588"/>
            </a:xfrm>
            <a:prstGeom prst="rect">
              <a:avLst/>
            </a:prstGeom>
          </p:spPr>
        </p:pic>
        <p:pic>
          <p:nvPicPr>
            <p:cNvPr id="82" name="Picture 81"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0136881" y="7736740"/>
              <a:ext cx="750982" cy="881588"/>
            </a:xfrm>
            <a:prstGeom prst="rect">
              <a:avLst/>
            </a:prstGeom>
          </p:spPr>
        </p:pic>
        <p:pic>
          <p:nvPicPr>
            <p:cNvPr id="83" name="Picture 82"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flipH="1">
              <a:off x="8882129" y="7736740"/>
              <a:ext cx="750982" cy="881588"/>
            </a:xfrm>
            <a:prstGeom prst="rect">
              <a:avLst/>
            </a:prstGeom>
          </p:spPr>
        </p:pic>
        <p:pic>
          <p:nvPicPr>
            <p:cNvPr id="66" name="Picture 65"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8800407" y="4619340"/>
              <a:ext cx="750982" cy="881588"/>
            </a:xfrm>
            <a:prstGeom prst="rect">
              <a:avLst/>
            </a:prstGeom>
          </p:spPr>
        </p:pic>
        <p:pic>
          <p:nvPicPr>
            <p:cNvPr id="84" name="Picture 83" descr="Diya 3.jpg"/>
            <p:cNvPicPr>
              <a:picLocks noChangeAspect="1"/>
            </p:cNvPicPr>
            <p:nvPr/>
          </p:nvPicPr>
          <p:blipFill>
            <a:blip r:embed="rId9">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9520226" y="2915520"/>
              <a:ext cx="2243365" cy="2633515"/>
            </a:xfrm>
            <a:prstGeom prst="rect">
              <a:avLst/>
            </a:prstGeom>
          </p:spPr>
        </p:pic>
        <p:grpSp>
          <p:nvGrpSpPr>
            <p:cNvPr id="104" name="Group 103"/>
            <p:cNvGrpSpPr/>
            <p:nvPr/>
          </p:nvGrpSpPr>
          <p:grpSpPr>
            <a:xfrm>
              <a:off x="15132765" y="8619384"/>
              <a:ext cx="2301779" cy="2429616"/>
              <a:chOff x="19863318" y="4952881"/>
              <a:chExt cx="2301779" cy="2429616"/>
            </a:xfrm>
          </p:grpSpPr>
          <p:pic>
            <p:nvPicPr>
              <p:cNvPr id="105" name="Picture 104"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20670410" y="6500909"/>
                <a:ext cx="750982" cy="881588"/>
              </a:xfrm>
              <a:prstGeom prst="rect">
                <a:avLst/>
              </a:prstGeom>
            </p:spPr>
          </p:pic>
          <p:pic>
            <p:nvPicPr>
              <p:cNvPr id="106" name="Picture 105"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5511002">
                <a:off x="21348812" y="5612265"/>
                <a:ext cx="750982" cy="881588"/>
              </a:xfrm>
              <a:prstGeom prst="rect">
                <a:avLst/>
              </a:prstGeom>
            </p:spPr>
          </p:pic>
          <p:pic>
            <p:nvPicPr>
              <p:cNvPr id="107" name="Picture 106"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9013037">
                <a:off x="21198750" y="6162443"/>
                <a:ext cx="750982" cy="881588"/>
              </a:xfrm>
              <a:prstGeom prst="rect">
                <a:avLst/>
              </a:prstGeom>
            </p:spPr>
          </p:pic>
          <p:pic>
            <p:nvPicPr>
              <p:cNvPr id="108" name="Picture 107"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flipH="1" flipV="1">
                <a:off x="20581726" y="4952881"/>
                <a:ext cx="750982" cy="881588"/>
              </a:xfrm>
              <a:prstGeom prst="rect">
                <a:avLst/>
              </a:prstGeom>
            </p:spPr>
          </p:pic>
          <p:pic>
            <p:nvPicPr>
              <p:cNvPr id="109" name="Picture 108"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989942" flipH="1" flipV="1">
                <a:off x="21102794" y="5166305"/>
                <a:ext cx="750982" cy="881588"/>
              </a:xfrm>
              <a:prstGeom prst="rect">
                <a:avLst/>
              </a:prstGeom>
            </p:spPr>
          </p:pic>
          <p:pic>
            <p:nvPicPr>
              <p:cNvPr id="110" name="Picture 109"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2955006" flipH="1" flipV="1">
                <a:off x="20194869" y="6337716"/>
                <a:ext cx="750982" cy="881588"/>
              </a:xfrm>
              <a:prstGeom prst="rect">
                <a:avLst/>
              </a:prstGeom>
            </p:spPr>
          </p:pic>
          <p:pic>
            <p:nvPicPr>
              <p:cNvPr id="111" name="Picture 110"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5687125" flipH="1" flipV="1">
                <a:off x="19928621" y="5881312"/>
                <a:ext cx="750982" cy="881588"/>
              </a:xfrm>
              <a:prstGeom prst="rect">
                <a:avLst/>
              </a:prstGeom>
            </p:spPr>
          </p:pic>
          <p:pic>
            <p:nvPicPr>
              <p:cNvPr id="112" name="Picture 111"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8857566" flipH="1" flipV="1">
                <a:off x="20057523" y="5294960"/>
                <a:ext cx="750982" cy="881588"/>
              </a:xfrm>
              <a:prstGeom prst="rect">
                <a:avLst/>
              </a:prstGeom>
            </p:spPr>
          </p:pic>
        </p:grpSp>
        <p:grpSp>
          <p:nvGrpSpPr>
            <p:cNvPr id="115" name="Group 114"/>
            <p:cNvGrpSpPr/>
            <p:nvPr/>
          </p:nvGrpSpPr>
          <p:grpSpPr>
            <a:xfrm>
              <a:off x="2142238" y="8517967"/>
              <a:ext cx="2301779" cy="2429616"/>
              <a:chOff x="19863318" y="4952881"/>
              <a:chExt cx="2301779" cy="2429616"/>
            </a:xfrm>
          </p:grpSpPr>
          <p:pic>
            <p:nvPicPr>
              <p:cNvPr id="116" name="Picture 115"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20670410" y="6500909"/>
                <a:ext cx="750982" cy="881588"/>
              </a:xfrm>
              <a:prstGeom prst="rect">
                <a:avLst/>
              </a:prstGeom>
            </p:spPr>
          </p:pic>
          <p:pic>
            <p:nvPicPr>
              <p:cNvPr id="117" name="Picture 116"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5511002">
                <a:off x="21348812" y="5612265"/>
                <a:ext cx="750982" cy="881588"/>
              </a:xfrm>
              <a:prstGeom prst="rect">
                <a:avLst/>
              </a:prstGeom>
            </p:spPr>
          </p:pic>
          <p:pic>
            <p:nvPicPr>
              <p:cNvPr id="118" name="Picture 117"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9013037">
                <a:off x="21198750" y="6162443"/>
                <a:ext cx="750982" cy="881588"/>
              </a:xfrm>
              <a:prstGeom prst="rect">
                <a:avLst/>
              </a:prstGeom>
            </p:spPr>
          </p:pic>
          <p:pic>
            <p:nvPicPr>
              <p:cNvPr id="119" name="Picture 118"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flipH="1" flipV="1">
                <a:off x="20581726" y="4952881"/>
                <a:ext cx="750982" cy="881588"/>
              </a:xfrm>
              <a:prstGeom prst="rect">
                <a:avLst/>
              </a:prstGeom>
            </p:spPr>
          </p:pic>
          <p:pic>
            <p:nvPicPr>
              <p:cNvPr id="120" name="Picture 119"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989942" flipH="1" flipV="1">
                <a:off x="21102794" y="5166305"/>
                <a:ext cx="750982" cy="881588"/>
              </a:xfrm>
              <a:prstGeom prst="rect">
                <a:avLst/>
              </a:prstGeom>
            </p:spPr>
          </p:pic>
          <p:pic>
            <p:nvPicPr>
              <p:cNvPr id="121" name="Picture 120"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2955006" flipH="1" flipV="1">
                <a:off x="20194869" y="6337716"/>
                <a:ext cx="750982" cy="881588"/>
              </a:xfrm>
              <a:prstGeom prst="rect">
                <a:avLst/>
              </a:prstGeom>
            </p:spPr>
          </p:pic>
          <p:pic>
            <p:nvPicPr>
              <p:cNvPr id="122" name="Picture 121"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5687125" flipH="1" flipV="1">
                <a:off x="19928621" y="5881312"/>
                <a:ext cx="750982" cy="881588"/>
              </a:xfrm>
              <a:prstGeom prst="rect">
                <a:avLst/>
              </a:prstGeom>
            </p:spPr>
          </p:pic>
          <p:pic>
            <p:nvPicPr>
              <p:cNvPr id="123" name="Picture 122" descr="Diya 3.jpg"/>
              <p:cNvPicPr>
                <a:picLocks noChangeAspect="1"/>
              </p:cNvPicPr>
              <p:nvPr/>
            </p:nvPicPr>
            <p:blipFill>
              <a:blip r:embed="rId24"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8857566" flipH="1" flipV="1">
                <a:off x="20057523" y="5294960"/>
                <a:ext cx="750982" cy="881588"/>
              </a:xfrm>
              <a:prstGeom prst="rect">
                <a:avLst/>
              </a:prstGeom>
            </p:spPr>
          </p:pic>
        </p:grpSp>
      </p:grpSp>
      <p:grpSp>
        <p:nvGrpSpPr>
          <p:cNvPr id="145" name="Group 144"/>
          <p:cNvGrpSpPr/>
          <p:nvPr/>
        </p:nvGrpSpPr>
        <p:grpSpPr>
          <a:xfrm>
            <a:off x="18113624" y="6198623"/>
            <a:ext cx="4651313" cy="3230826"/>
            <a:chOff x="18113624" y="6198623"/>
            <a:chExt cx="4651313" cy="3230826"/>
          </a:xfrm>
        </p:grpSpPr>
        <p:pic>
          <p:nvPicPr>
            <p:cNvPr id="142" name="Picture 141" descr="Rangoli 3.jpg"/>
            <p:cNvPicPr>
              <a:picLocks noChangeAspect="1"/>
            </p:cNvPicPr>
            <p:nvPr/>
          </p:nvPicPr>
          <p:blipFill>
            <a:blip r:embed="rId28"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8113624" y="7968949"/>
              <a:ext cx="1390650" cy="1460500"/>
            </a:xfrm>
            <a:prstGeom prst="rect">
              <a:avLst/>
            </a:prstGeom>
          </p:spPr>
        </p:pic>
        <p:pic>
          <p:nvPicPr>
            <p:cNvPr id="139" name="Picture 138" descr="28.png">
              <a:hlinkClick r:id="rId29" action="ppaction://hlinksldjump"/>
              <a:hlinkHover r:id="" action="ppaction://noaction">
                <a:snd r:embed="rId30" name="28.wav"/>
              </a:hlinkHover>
            </p:cNvPr>
            <p:cNvPicPr>
              <a:picLocks noChangeAspect="1"/>
            </p:cNvPicPr>
            <p:nvPr/>
          </p:nvPicPr>
          <p:blipFill rotWithShape="1">
            <a:blip r:embed="rId31" cstate="email">
              <a:extLst>
                <a:ext uri="{28A0092B-C50C-407E-A947-70E740481C1C}">
                  <a14:useLocalDpi xmlns:a14="http://schemas.microsoft.com/office/drawing/2010/main"/>
                </a:ext>
              </a:extLst>
            </a:blip>
            <a:srcRect/>
            <a:stretch/>
          </p:blipFill>
          <p:spPr>
            <a:xfrm>
              <a:off x="18442873" y="6198623"/>
              <a:ext cx="4322064" cy="2963793"/>
            </a:xfrm>
            <a:prstGeom prst="rect">
              <a:avLst/>
            </a:prstGeom>
          </p:spPr>
        </p:pic>
      </p:grpSp>
      <p:grpSp>
        <p:nvGrpSpPr>
          <p:cNvPr id="146" name="Group 145"/>
          <p:cNvGrpSpPr/>
          <p:nvPr/>
        </p:nvGrpSpPr>
        <p:grpSpPr>
          <a:xfrm>
            <a:off x="18113624" y="9489750"/>
            <a:ext cx="4651313" cy="3058705"/>
            <a:chOff x="18113624" y="9489750"/>
            <a:chExt cx="4651313" cy="3058705"/>
          </a:xfrm>
        </p:grpSpPr>
        <p:pic>
          <p:nvPicPr>
            <p:cNvPr id="141" name="Picture 140" descr="Rangoli 3.jpg"/>
            <p:cNvPicPr>
              <a:picLocks noChangeAspect="1"/>
            </p:cNvPicPr>
            <p:nvPr/>
          </p:nvPicPr>
          <p:blipFill>
            <a:blip r:embed="rId28"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8113624" y="11087955"/>
              <a:ext cx="1390650" cy="1460500"/>
            </a:xfrm>
            <a:prstGeom prst="rect">
              <a:avLst/>
            </a:prstGeom>
          </p:spPr>
        </p:pic>
        <p:pic>
          <p:nvPicPr>
            <p:cNvPr id="140" name="Picture 139" descr="30.png">
              <a:hlinkClick r:id="rId32" action="ppaction://hlinksldjump"/>
              <a:hlinkHover r:id="" action="ppaction://noaction">
                <a:snd r:embed="rId33" name="30.wav"/>
              </a:hlinkHover>
            </p:cNvPr>
            <p:cNvPicPr>
              <a:picLocks noChangeAspect="1"/>
            </p:cNvPicPr>
            <p:nvPr/>
          </p:nvPicPr>
          <p:blipFill rotWithShape="1">
            <a:blip r:embed="rId34" cstate="email">
              <a:extLst>
                <a:ext uri="{28A0092B-C50C-407E-A947-70E740481C1C}">
                  <a14:useLocalDpi xmlns:a14="http://schemas.microsoft.com/office/drawing/2010/main"/>
                </a:ext>
              </a:extLst>
            </a:blip>
            <a:srcRect/>
            <a:stretch/>
          </p:blipFill>
          <p:spPr>
            <a:xfrm>
              <a:off x="18442873" y="9489750"/>
              <a:ext cx="4322064" cy="3031601"/>
            </a:xfrm>
            <a:prstGeom prst="rect">
              <a:avLst/>
            </a:prstGeom>
          </p:spPr>
        </p:pic>
      </p:grpSp>
      <p:grpSp>
        <p:nvGrpSpPr>
          <p:cNvPr id="144" name="Group 143"/>
          <p:cNvGrpSpPr/>
          <p:nvPr/>
        </p:nvGrpSpPr>
        <p:grpSpPr>
          <a:xfrm>
            <a:off x="18113624" y="2755608"/>
            <a:ext cx="4651313" cy="3308647"/>
            <a:chOff x="18113624" y="2755608"/>
            <a:chExt cx="4651313" cy="3308647"/>
          </a:xfrm>
        </p:grpSpPr>
        <p:pic>
          <p:nvPicPr>
            <p:cNvPr id="132" name="Picture 131" descr="Rangoli 3.jpg"/>
            <p:cNvPicPr>
              <a:picLocks noChangeAspect="1"/>
            </p:cNvPicPr>
            <p:nvPr/>
          </p:nvPicPr>
          <p:blipFill>
            <a:blip r:embed="rId28"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8113624" y="4603755"/>
              <a:ext cx="1390650" cy="1460500"/>
            </a:xfrm>
            <a:prstGeom prst="rect">
              <a:avLst/>
            </a:prstGeom>
          </p:spPr>
        </p:pic>
        <p:pic>
          <p:nvPicPr>
            <p:cNvPr id="138" name="Picture 137" descr="26.png">
              <a:hlinkClick r:id="rId35" action="ppaction://hlinksldjump"/>
              <a:hlinkHover r:id="" action="ppaction://noaction">
                <a:snd r:embed="rId36" name="26.wav"/>
              </a:hlinkHover>
            </p:cNvPr>
            <p:cNvPicPr>
              <a:picLocks noChangeAspect="1"/>
            </p:cNvPicPr>
            <p:nvPr/>
          </p:nvPicPr>
          <p:blipFill rotWithShape="1">
            <a:blip r:embed="rId37" cstate="email">
              <a:extLst>
                <a:ext uri="{28A0092B-C50C-407E-A947-70E740481C1C}">
                  <a14:useLocalDpi xmlns:a14="http://schemas.microsoft.com/office/drawing/2010/main"/>
                </a:ext>
              </a:extLst>
            </a:blip>
            <a:srcRect/>
            <a:stretch/>
          </p:blipFill>
          <p:spPr>
            <a:xfrm>
              <a:off x="18442873" y="2755608"/>
              <a:ext cx="4322064" cy="3141719"/>
            </a:xfrm>
            <a:prstGeom prst="rect">
              <a:avLst/>
            </a:prstGeom>
          </p:spPr>
        </p:pic>
      </p:grpSp>
      <p:pic>
        <p:nvPicPr>
          <p:cNvPr id="3" name="Slide 137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790400" y="12346839"/>
            <a:ext cx="812800" cy="812800"/>
          </a:xfrm>
          <a:prstGeom prst="rect">
            <a:avLst/>
          </a:prstGeom>
        </p:spPr>
      </p:pic>
    </p:spTree>
    <p:extLst>
      <p:ext uri="{BB962C8B-B14F-4D97-AF65-F5344CB8AC3E}">
        <p14:creationId xmlns:p14="http://schemas.microsoft.com/office/powerpoint/2010/main" val="27375950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4"/>
                                        </p:tgtEl>
                                      </p:cBhvr>
                                    </p:cmd>
                                  </p:childTnLst>
                                </p:cTn>
                              </p:par>
                              <p:par>
                                <p:cTn id="7" presetID="1" presetClass="mediacall" presetSubtype="0" fill="hold" nodeType="withEffect">
                                  <p:stCondLst>
                                    <p:cond delay="0"/>
                                  </p:stCondLst>
                                  <p:childTnLst>
                                    <p:cmd type="call" cmd="playFrom(0.0)">
                                      <p:cBhvr>
                                        <p:cTn id="8" dur="42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4"/>
                                        </p:tgtEl>
                                      </p:cBhvr>
                                    </p:cmd>
                                  </p:childTnLst>
                                </p:cTn>
                              </p:par>
                            </p:childTnLst>
                          </p:cTn>
                        </p:par>
                      </p:childTnLst>
                    </p:cTn>
                  </p:par>
                </p:childTnLst>
              </p:cTn>
              <p:nextCondLst>
                <p:cond evt="onClick" delay="0">
                  <p:tgtEl>
                    <p:spTgt spid="4"/>
                  </p:tgtEl>
                </p:cond>
              </p:nextCondLst>
            </p:seq>
            <p:audio>
              <p:cMediaNode vol="75472" showWhenStopped="0">
                <p:cTn id="14" fill="hold" display="0">
                  <p:stCondLst>
                    <p:cond delay="indefinite"/>
                  </p:stCondLst>
                  <p:endCondLst>
                    <p:cond evt="onStopAudio" delay="0">
                      <p:tgtEl>
                        <p:sldTgt/>
                      </p:tgtEl>
                    </p:cond>
                  </p:endCondLst>
                </p:cTn>
                <p:tgtEl>
                  <p:spTgt spid="4"/>
                </p:tgtEl>
              </p:cMediaNode>
            </p:audi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223" fill="hold"/>
                                        <p:tgtEl>
                                          <p:spTgt spid="3"/>
                                        </p:tgtEl>
                                      </p:cBhvr>
                                    </p:cmd>
                                  </p:childTnLst>
                                </p:cTn>
                              </p:par>
                            </p:childTnLst>
                          </p:cTn>
                        </p:par>
                      </p:childTnLst>
                    </p:cTn>
                  </p:par>
                </p:childTnLst>
              </p:cTn>
              <p:nextCondLst>
                <p:cond evt="onClick" delay="0">
                  <p:tgtEl>
                    <p:spTgt spid="3"/>
                  </p:tgtEl>
                </p:cond>
              </p:nextCondLst>
            </p:seq>
            <p:audio>
              <p:cMediaNode vol="100000" showWhenStopped="0">
                <p:cTn id="20" fill="hold" display="0">
                  <p:stCondLst>
                    <p:cond delay="indefinite"/>
                  </p:stCondLst>
                  <p:endCondLst>
                    <p:cond evt="onStopAudio" delay="0">
                      <p:tgtEl>
                        <p:sldTgt/>
                      </p:tgtEl>
                    </p:cond>
                  </p:endCondLst>
                </p:cTn>
                <p:tgtEl>
                  <p:spTgt spid="3"/>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5" name="Children Cheering Y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12903200"/>
            <a:ext cx="812800" cy="812800"/>
          </a:xfrm>
          <a:prstGeom prst="rect">
            <a:avLst/>
          </a:prstGeom>
        </p:spPr>
      </p:pic>
      <p:grpSp>
        <p:nvGrpSpPr>
          <p:cNvPr id="6" name="AutoShape 2">
            <a:hlinkClick r:id="" action="ppaction://noaction"/>
          </p:cNvPr>
          <p:cNvGrpSpPr/>
          <p:nvPr/>
        </p:nvGrpSpPr>
        <p:grpSpPr>
          <a:xfrm>
            <a:off x="9967393" y="11410373"/>
            <a:ext cx="4475562" cy="1270001"/>
            <a:chOff x="0" y="0"/>
            <a:chExt cx="4475561" cy="1270000"/>
          </a:xfrm>
        </p:grpSpPr>
        <p:sp>
          <p:nvSpPr>
            <p:cNvPr id="7" name="Rounded Rectangle">
              <a:hlinkClick r:id="rId9"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sz="8000">
                <a:latin typeface="Century Gothic"/>
                <a:cs typeface="Century Gothic"/>
              </a:endParaRPr>
            </a:p>
          </p:txBody>
        </p:sp>
        <p:sp>
          <p:nvSpPr>
            <p:cNvPr id="8" name="Next">
              <a:hlinkClick r:id="rId9"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Next</a:t>
              </a:r>
            </a:p>
          </p:txBody>
        </p:sp>
      </p:grpSp>
      <p:grpSp>
        <p:nvGrpSpPr>
          <p:cNvPr id="199" name="Group 198"/>
          <p:cNvGrpSpPr/>
          <p:nvPr/>
        </p:nvGrpSpPr>
        <p:grpSpPr>
          <a:xfrm>
            <a:off x="5632473" y="2486210"/>
            <a:ext cx="13170515" cy="8884577"/>
            <a:chOff x="5632473" y="2486210"/>
            <a:chExt cx="13170515" cy="8884577"/>
          </a:xfrm>
        </p:grpSpPr>
        <p:grpSp>
          <p:nvGrpSpPr>
            <p:cNvPr id="69" name="Group 68"/>
            <p:cNvGrpSpPr/>
            <p:nvPr/>
          </p:nvGrpSpPr>
          <p:grpSpPr>
            <a:xfrm>
              <a:off x="5632473" y="2486210"/>
              <a:ext cx="13170515" cy="8884577"/>
              <a:chOff x="1727200" y="2415238"/>
              <a:chExt cx="16033266" cy="10040354"/>
            </a:xfrm>
          </p:grpSpPr>
          <p:sp>
            <p:nvSpPr>
              <p:cNvPr id="70" name="Rectangle 69"/>
              <p:cNvSpPr/>
              <p:nvPr/>
            </p:nvSpPr>
            <p:spPr>
              <a:xfrm>
                <a:off x="1727200" y="2793999"/>
                <a:ext cx="16033266" cy="9398000"/>
              </a:xfrm>
              <a:prstGeom prst="rect">
                <a:avLst/>
              </a:prstGeom>
              <a:pattFill prst="pct40">
                <a:fgClr>
                  <a:srgbClr val="E4BD30"/>
                </a:fgClr>
                <a:bgClr>
                  <a:prstClr val="white"/>
                </a:bgClr>
              </a:patt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71" name="Group 70"/>
              <p:cNvGrpSpPr/>
              <p:nvPr/>
            </p:nvGrpSpPr>
            <p:grpSpPr>
              <a:xfrm>
                <a:off x="4394201" y="3382993"/>
                <a:ext cx="10927886" cy="3889167"/>
                <a:chOff x="3548617" y="-966315"/>
                <a:chExt cx="10927886" cy="3889167"/>
              </a:xfrm>
            </p:grpSpPr>
            <p:pic>
              <p:nvPicPr>
                <p:cNvPr id="116" name="Picture 115" descr="i.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940657" y="-506265"/>
                  <a:ext cx="1535846" cy="3293177"/>
                </a:xfrm>
                <a:prstGeom prst="rect">
                  <a:avLst/>
                </a:prstGeom>
              </p:spPr>
            </p:pic>
            <p:pic>
              <p:nvPicPr>
                <p:cNvPr id="117" name="Picture 116" descr="l.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178657" y="-966315"/>
                  <a:ext cx="1813799" cy="3889167"/>
                </a:xfrm>
                <a:prstGeom prst="rect">
                  <a:avLst/>
                </a:prstGeom>
              </p:spPr>
            </p:pic>
            <p:pic>
              <p:nvPicPr>
                <p:cNvPr id="118" name="Picture 117" descr="D.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548617" y="-531665"/>
                  <a:ext cx="1566455" cy="3313467"/>
                </a:xfrm>
                <a:prstGeom prst="rect">
                  <a:avLst/>
                </a:prstGeom>
              </p:spPr>
            </p:pic>
            <p:pic>
              <p:nvPicPr>
                <p:cNvPr id="119" name="Picture 118" descr="e.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971805" y="-813915"/>
                  <a:ext cx="1698782" cy="3642547"/>
                </a:xfrm>
                <a:prstGeom prst="rect">
                  <a:avLst/>
                </a:prstGeom>
              </p:spPr>
            </p:pic>
            <p:pic>
              <p:nvPicPr>
                <p:cNvPr id="120" name="Picture 119" descr="e.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329123" y="-813915"/>
                  <a:ext cx="1698782" cy="3642547"/>
                </a:xfrm>
                <a:prstGeom prst="rect">
                  <a:avLst/>
                </a:prstGeom>
              </p:spPr>
            </p:pic>
            <p:pic>
              <p:nvPicPr>
                <p:cNvPr id="121" name="Picture 120" descr="p.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699609" y="-686915"/>
                  <a:ext cx="1625134" cy="3484629"/>
                </a:xfrm>
                <a:prstGeom prst="rect">
                  <a:avLst/>
                </a:prstGeom>
              </p:spPr>
            </p:pic>
            <p:pic>
              <p:nvPicPr>
                <p:cNvPr id="122" name="Picture 121" descr="a.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102443" y="-506265"/>
                  <a:ext cx="1524000" cy="3267777"/>
                </a:xfrm>
                <a:prstGeom prst="rect">
                  <a:avLst/>
                </a:prstGeom>
              </p:spPr>
            </p:pic>
            <p:pic>
              <p:nvPicPr>
                <p:cNvPr id="123" name="Picture 122" descr="v.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278038" y="-493050"/>
                  <a:ext cx="1513602" cy="3245481"/>
                </a:xfrm>
                <a:prstGeom prst="rect">
                  <a:avLst/>
                </a:prstGeom>
              </p:spPr>
            </p:pic>
            <p:pic>
              <p:nvPicPr>
                <p:cNvPr id="124" name="Picture 123" descr="a.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413843" y="-493050"/>
                  <a:ext cx="1524000" cy="3267777"/>
                </a:xfrm>
                <a:prstGeom prst="rect">
                  <a:avLst/>
                </a:prstGeom>
              </p:spPr>
            </p:pic>
          </p:grpSp>
          <p:pic>
            <p:nvPicPr>
              <p:cNvPr id="72" name="Picture 71" descr="Happy.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709824" y="2415238"/>
                <a:ext cx="6151063" cy="2494310"/>
              </a:xfrm>
              <a:prstGeom prst="rect">
                <a:avLst/>
              </a:prstGeom>
            </p:spPr>
          </p:pic>
          <p:grpSp>
            <p:nvGrpSpPr>
              <p:cNvPr id="73" name="Group 72"/>
              <p:cNvGrpSpPr/>
              <p:nvPr/>
            </p:nvGrpSpPr>
            <p:grpSpPr>
              <a:xfrm>
                <a:off x="4768223" y="6463577"/>
                <a:ext cx="2932191" cy="5677623"/>
                <a:chOff x="18596749" y="1407447"/>
                <a:chExt cx="2932191" cy="5677623"/>
              </a:xfrm>
            </p:grpSpPr>
            <p:pic>
              <p:nvPicPr>
                <p:cNvPr id="114" name="Picture 113" descr="Rangoli 3.jpg"/>
                <p:cNvPicPr>
                  <a:picLocks noChangeAspect="1"/>
                </p:cNvPicPr>
                <p:nvPr/>
              </p:nvPicPr>
              <p:blipFill>
                <a:blip r:embed="rId18">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8684139" y="3488571"/>
                  <a:ext cx="2759421" cy="2898022"/>
                </a:xfrm>
                <a:prstGeom prst="rect">
                  <a:avLst/>
                </a:prstGeom>
              </p:spPr>
            </p:pic>
            <p:pic>
              <p:nvPicPr>
                <p:cNvPr id="115" name="Picture 114"/>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18596749" y="1407447"/>
                  <a:ext cx="2932191" cy="5677623"/>
                </a:xfrm>
                <a:prstGeom prst="rect">
                  <a:avLst/>
                </a:prstGeom>
              </p:spPr>
            </p:pic>
          </p:grpSp>
          <p:pic>
            <p:nvPicPr>
              <p:cNvPr id="74" name="Picture 73" descr="Rangoli.jpg"/>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18801" y="7711340"/>
                <a:ext cx="4744252" cy="4744252"/>
              </a:xfrm>
              <a:prstGeom prst="rect">
                <a:avLst/>
              </a:prstGeom>
            </p:spPr>
          </p:pic>
          <p:pic>
            <p:nvPicPr>
              <p:cNvPr id="75" name="Picture 74" descr="Diya 3.jpg"/>
              <p:cNvPicPr>
                <a:picLocks noChangeAspect="1"/>
              </p:cNvPicPr>
              <p:nvPr/>
            </p:nvPicPr>
            <p:blipFill>
              <a:blip r:embed="rId21">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flipH="1">
                <a:off x="11557189" y="2933534"/>
                <a:ext cx="2243365" cy="2633515"/>
              </a:xfrm>
              <a:prstGeom prst="rect">
                <a:avLst/>
              </a:prstGeom>
            </p:spPr>
          </p:pic>
          <p:grpSp>
            <p:nvGrpSpPr>
              <p:cNvPr id="76" name="Group 75"/>
              <p:cNvGrpSpPr/>
              <p:nvPr/>
            </p:nvGrpSpPr>
            <p:grpSpPr>
              <a:xfrm>
                <a:off x="12117301" y="6671230"/>
                <a:ext cx="2759421" cy="5444570"/>
                <a:chOff x="18769519" y="7124035"/>
                <a:chExt cx="2759421" cy="5444570"/>
              </a:xfrm>
            </p:grpSpPr>
            <p:pic>
              <p:nvPicPr>
                <p:cNvPr id="112" name="Picture 111" descr="Rangoli 3.jpg"/>
                <p:cNvPicPr>
                  <a:picLocks noChangeAspect="1"/>
                </p:cNvPicPr>
                <p:nvPr/>
              </p:nvPicPr>
              <p:blipFill>
                <a:blip r:embed="rId18">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8769519" y="8961754"/>
                  <a:ext cx="2759421" cy="2898022"/>
                </a:xfrm>
                <a:prstGeom prst="rect">
                  <a:avLst/>
                </a:prstGeom>
              </p:spPr>
            </p:pic>
            <p:pic>
              <p:nvPicPr>
                <p:cNvPr id="113" name="Picture 112"/>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9076330" y="7124035"/>
                  <a:ext cx="2167479" cy="5444570"/>
                </a:xfrm>
                <a:prstGeom prst="rect">
                  <a:avLst/>
                </a:prstGeom>
              </p:spPr>
            </p:pic>
          </p:grpSp>
          <p:pic>
            <p:nvPicPr>
              <p:cNvPr id="77" name="Picture 76" descr="Diya 3.jpg"/>
              <p:cNvPicPr>
                <a:picLocks noChangeAspect="1"/>
              </p:cNvPicPr>
              <p:nvPr/>
            </p:nvPicPr>
            <p:blipFill>
              <a:blip r:embed="rId23"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3515726" y="11035299"/>
                <a:ext cx="1077652" cy="1265072"/>
              </a:xfrm>
              <a:prstGeom prst="rect">
                <a:avLst/>
              </a:prstGeom>
            </p:spPr>
          </p:pic>
          <p:pic>
            <p:nvPicPr>
              <p:cNvPr id="78" name="Picture 77" descr="Diya 3.jpg"/>
              <p:cNvPicPr>
                <a:picLocks noChangeAspect="1"/>
              </p:cNvPicPr>
              <p:nvPr/>
            </p:nvPicPr>
            <p:blipFill>
              <a:blip r:embed="rId23"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flipH="1">
                <a:off x="12424112" y="11028529"/>
                <a:ext cx="1077653" cy="1265071"/>
              </a:xfrm>
              <a:prstGeom prst="rect">
                <a:avLst/>
              </a:prstGeom>
            </p:spPr>
          </p:pic>
          <p:pic>
            <p:nvPicPr>
              <p:cNvPr id="79" name="Picture 78" descr="Rangoli 2.jpg"/>
              <p:cNvPicPr>
                <a:picLocks noChangeAspect="1"/>
              </p:cNvPicPr>
              <p:nvPr/>
            </p:nvPicPr>
            <p:blipFill rotWithShape="1">
              <a:blip r:embed="rId24" cstate="email">
                <a:clrChange>
                  <a:clrFrom>
                    <a:srgbClr val="E7E7E7"/>
                  </a:clrFrom>
                  <a:clrTo>
                    <a:srgbClr val="E7E7E7">
                      <a:alpha val="0"/>
                    </a:srgbClr>
                  </a:clrTo>
                </a:clrChange>
                <a:extLst>
                  <a:ext uri="{BEBA8EAE-BF5A-486C-A8C5-ECC9F3942E4B}">
                    <a14:imgProps xmlns:a14="http://schemas.microsoft.com/office/drawing/2010/main">
                      <a14:imgLayer r:embed="rId25">
                        <a14:imgEffect>
                          <a14:backgroundRemoval t="0" b="99180" l="0" r="97391"/>
                        </a14:imgEffect>
                      </a14:imgLayer>
                    </a14:imgProps>
                  </a:ext>
                  <a:ext uri="{28A0092B-C50C-407E-A947-70E740481C1C}">
                    <a14:useLocalDpi xmlns:a14="http://schemas.microsoft.com/office/drawing/2010/main"/>
                  </a:ext>
                </a:extLst>
              </a:blip>
              <a:srcRect/>
              <a:stretch/>
            </p:blipFill>
            <p:spPr>
              <a:xfrm>
                <a:off x="1749003" y="2798793"/>
                <a:ext cx="1054881" cy="1117600"/>
              </a:xfrm>
              <a:prstGeom prst="rect">
                <a:avLst/>
              </a:prstGeom>
            </p:spPr>
          </p:pic>
          <p:pic>
            <p:nvPicPr>
              <p:cNvPr id="80" name="Picture 79" descr="Diya 3.jpg"/>
              <p:cNvPicPr>
                <a:picLocks noChangeAspect="1"/>
              </p:cNvPicPr>
              <p:nvPr/>
            </p:nvPicPr>
            <p:blipFill>
              <a:blip r:embed="rId26"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4054554" y="4207782"/>
                <a:ext cx="1101568" cy="1293146"/>
              </a:xfrm>
              <a:prstGeom prst="rect">
                <a:avLst/>
              </a:prstGeom>
            </p:spPr>
          </p:pic>
          <p:pic>
            <p:nvPicPr>
              <p:cNvPr id="81" name="Picture 80" descr="Diya 3.jpg"/>
              <p:cNvPicPr>
                <a:picLocks noChangeAspect="1"/>
              </p:cNvPicPr>
              <p:nvPr/>
            </p:nvPicPr>
            <p:blipFill>
              <a:blip r:embed="rId27"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3293128" y="2933534"/>
                <a:ext cx="750982" cy="881588"/>
              </a:xfrm>
              <a:prstGeom prst="rect">
                <a:avLst/>
              </a:prstGeom>
            </p:spPr>
          </p:pic>
          <p:pic>
            <p:nvPicPr>
              <p:cNvPr id="82" name="Picture 81" descr="Diya 3.jpg"/>
              <p:cNvPicPr>
                <a:picLocks noChangeAspect="1"/>
              </p:cNvPicPr>
              <p:nvPr/>
            </p:nvPicPr>
            <p:blipFill>
              <a:blip r:embed="rId27"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4796169" y="5549035"/>
                <a:ext cx="750982" cy="881588"/>
              </a:xfrm>
              <a:prstGeom prst="rect">
                <a:avLst/>
              </a:prstGeom>
            </p:spPr>
          </p:pic>
          <p:pic>
            <p:nvPicPr>
              <p:cNvPr id="83" name="Picture 82" descr="Rangoli 2.jpg"/>
              <p:cNvPicPr>
                <a:picLocks noChangeAspect="1"/>
              </p:cNvPicPr>
              <p:nvPr/>
            </p:nvPicPr>
            <p:blipFill rotWithShape="1">
              <a:blip r:embed="rId28" cstate="email">
                <a:clrChange>
                  <a:clrFrom>
                    <a:srgbClr val="E7E7E7"/>
                  </a:clrFrom>
                  <a:clrTo>
                    <a:srgbClr val="E7E7E7">
                      <a:alpha val="0"/>
                    </a:srgbClr>
                  </a:clrTo>
                </a:clrChange>
                <a:extLst>
                  <a:ext uri="{BEBA8EAE-BF5A-486C-A8C5-ECC9F3942E4B}">
                    <a14:imgProps xmlns:a14="http://schemas.microsoft.com/office/drawing/2010/main">
                      <a14:imgLayer r:embed="rId29">
                        <a14:imgEffect>
                          <a14:backgroundRemoval t="0" b="99180" l="0" r="97391"/>
                        </a14:imgEffect>
                      </a14:imgLayer>
                    </a14:imgProps>
                  </a:ext>
                  <a:ext uri="{28A0092B-C50C-407E-A947-70E740481C1C}">
                    <a14:useLocalDpi xmlns:a14="http://schemas.microsoft.com/office/drawing/2010/main"/>
                  </a:ext>
                </a:extLst>
              </a:blip>
              <a:srcRect/>
              <a:stretch/>
            </p:blipFill>
            <p:spPr>
              <a:xfrm flipH="1" flipV="1">
                <a:off x="16678120" y="11049000"/>
                <a:ext cx="1054881" cy="1117600"/>
              </a:xfrm>
              <a:prstGeom prst="rect">
                <a:avLst/>
              </a:prstGeom>
            </p:spPr>
          </p:pic>
          <p:pic>
            <p:nvPicPr>
              <p:cNvPr id="84" name="Picture 83" descr="Rangoli 2.jpg"/>
              <p:cNvPicPr>
                <a:picLocks noChangeAspect="1"/>
              </p:cNvPicPr>
              <p:nvPr/>
            </p:nvPicPr>
            <p:blipFill rotWithShape="1">
              <a:blip r:embed="rId28" cstate="email">
                <a:clrChange>
                  <a:clrFrom>
                    <a:srgbClr val="E7E7E7"/>
                  </a:clrFrom>
                  <a:clrTo>
                    <a:srgbClr val="E7E7E7">
                      <a:alpha val="0"/>
                    </a:srgbClr>
                  </a:clrTo>
                </a:clrChange>
                <a:extLst>
                  <a:ext uri="{BEBA8EAE-BF5A-486C-A8C5-ECC9F3942E4B}">
                    <a14:imgProps xmlns:a14="http://schemas.microsoft.com/office/drawing/2010/main">
                      <a14:imgLayer r:embed="rId30">
                        <a14:imgEffect>
                          <a14:backgroundRemoval t="0" b="99180" l="0" r="97391"/>
                        </a14:imgEffect>
                      </a14:imgLayer>
                    </a14:imgProps>
                  </a:ext>
                  <a:ext uri="{28A0092B-C50C-407E-A947-70E740481C1C}">
                    <a14:useLocalDpi xmlns:a14="http://schemas.microsoft.com/office/drawing/2010/main"/>
                  </a:ext>
                </a:extLst>
              </a:blip>
              <a:srcRect/>
              <a:stretch/>
            </p:blipFill>
            <p:spPr>
              <a:xfrm flipH="1">
                <a:off x="16678119" y="2798793"/>
                <a:ext cx="1054881" cy="1117600"/>
              </a:xfrm>
              <a:prstGeom prst="rect">
                <a:avLst/>
              </a:prstGeom>
            </p:spPr>
          </p:pic>
          <p:pic>
            <p:nvPicPr>
              <p:cNvPr id="85" name="Picture 84" descr="Rangoli 2.jpg"/>
              <p:cNvPicPr>
                <a:picLocks noChangeAspect="1"/>
              </p:cNvPicPr>
              <p:nvPr/>
            </p:nvPicPr>
            <p:blipFill rotWithShape="1">
              <a:blip r:embed="rId28" cstate="email">
                <a:clrChange>
                  <a:clrFrom>
                    <a:srgbClr val="E7E7E7"/>
                  </a:clrFrom>
                  <a:clrTo>
                    <a:srgbClr val="E7E7E7">
                      <a:alpha val="0"/>
                    </a:srgbClr>
                  </a:clrTo>
                </a:clrChange>
                <a:extLst>
                  <a:ext uri="{BEBA8EAE-BF5A-486C-A8C5-ECC9F3942E4B}">
                    <a14:imgProps xmlns:a14="http://schemas.microsoft.com/office/drawing/2010/main">
                      <a14:imgLayer r:embed="rId30">
                        <a14:imgEffect>
                          <a14:backgroundRemoval t="0" b="99180" l="0" r="97391"/>
                        </a14:imgEffect>
                      </a14:imgLayer>
                    </a14:imgProps>
                  </a:ext>
                  <a:ext uri="{28A0092B-C50C-407E-A947-70E740481C1C}">
                    <a14:useLocalDpi xmlns:a14="http://schemas.microsoft.com/office/drawing/2010/main"/>
                  </a:ext>
                </a:extLst>
              </a:blip>
              <a:srcRect/>
              <a:stretch/>
            </p:blipFill>
            <p:spPr>
              <a:xfrm flipV="1">
                <a:off x="1749003" y="11049000"/>
                <a:ext cx="1054881" cy="1117600"/>
              </a:xfrm>
              <a:prstGeom prst="rect">
                <a:avLst/>
              </a:prstGeom>
            </p:spPr>
          </p:pic>
          <p:pic>
            <p:nvPicPr>
              <p:cNvPr id="86" name="Picture 85" descr="Rangoli.jpg"/>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774635" y="5549035"/>
                <a:ext cx="2958365" cy="2958365"/>
              </a:xfrm>
              <a:prstGeom prst="rect">
                <a:avLst/>
              </a:prstGeom>
            </p:spPr>
          </p:pic>
          <p:pic>
            <p:nvPicPr>
              <p:cNvPr id="87" name="Picture 86" descr="Rangoli.jpg"/>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13945" y="5543296"/>
                <a:ext cx="2958365" cy="2958365"/>
              </a:xfrm>
              <a:prstGeom prst="rect">
                <a:avLst/>
              </a:prstGeom>
            </p:spPr>
          </p:pic>
          <p:pic>
            <p:nvPicPr>
              <p:cNvPr id="88" name="Picture 87" descr="Diya 3.jpg"/>
              <p:cNvPicPr>
                <a:picLocks noChangeAspect="1"/>
              </p:cNvPicPr>
              <p:nvPr/>
            </p:nvPicPr>
            <p:blipFill>
              <a:blip r:embed="rId27"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0144927" y="11371423"/>
                <a:ext cx="750982" cy="881588"/>
              </a:xfrm>
              <a:prstGeom prst="rect">
                <a:avLst/>
              </a:prstGeom>
            </p:spPr>
          </p:pic>
          <p:pic>
            <p:nvPicPr>
              <p:cNvPr id="89" name="Picture 88" descr="Diya 3.jpg"/>
              <p:cNvPicPr>
                <a:picLocks noChangeAspect="1"/>
              </p:cNvPicPr>
              <p:nvPr/>
            </p:nvPicPr>
            <p:blipFill>
              <a:blip r:embed="rId27"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flipH="1">
                <a:off x="8890175" y="11371423"/>
                <a:ext cx="750982" cy="881588"/>
              </a:xfrm>
              <a:prstGeom prst="rect">
                <a:avLst/>
              </a:prstGeom>
            </p:spPr>
          </p:pic>
          <p:pic>
            <p:nvPicPr>
              <p:cNvPr id="90" name="Picture 89" descr="Diya 3.jpg"/>
              <p:cNvPicPr>
                <a:picLocks noChangeAspect="1"/>
              </p:cNvPicPr>
              <p:nvPr/>
            </p:nvPicPr>
            <p:blipFill>
              <a:blip r:embed="rId27"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0136881" y="7736740"/>
                <a:ext cx="750982" cy="881588"/>
              </a:xfrm>
              <a:prstGeom prst="rect">
                <a:avLst/>
              </a:prstGeom>
            </p:spPr>
          </p:pic>
          <p:pic>
            <p:nvPicPr>
              <p:cNvPr id="91" name="Picture 90" descr="Diya 3.jpg"/>
              <p:cNvPicPr>
                <a:picLocks noChangeAspect="1"/>
              </p:cNvPicPr>
              <p:nvPr/>
            </p:nvPicPr>
            <p:blipFill>
              <a:blip r:embed="rId27"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flipH="1">
                <a:off x="8882129" y="7736740"/>
                <a:ext cx="750982" cy="881588"/>
              </a:xfrm>
              <a:prstGeom prst="rect">
                <a:avLst/>
              </a:prstGeom>
            </p:spPr>
          </p:pic>
          <p:pic>
            <p:nvPicPr>
              <p:cNvPr id="92" name="Picture 91" descr="Diya 3.jpg"/>
              <p:cNvPicPr>
                <a:picLocks noChangeAspect="1"/>
              </p:cNvPicPr>
              <p:nvPr/>
            </p:nvPicPr>
            <p:blipFill>
              <a:blip r:embed="rId27"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8800407" y="4619340"/>
                <a:ext cx="750982" cy="881588"/>
              </a:xfrm>
              <a:prstGeom prst="rect">
                <a:avLst/>
              </a:prstGeom>
            </p:spPr>
          </p:pic>
          <p:pic>
            <p:nvPicPr>
              <p:cNvPr id="93" name="Picture 92" descr="Diya 3.jpg"/>
              <p:cNvPicPr>
                <a:picLocks noChangeAspect="1"/>
              </p:cNvPicPr>
              <p:nvPr/>
            </p:nvPicPr>
            <p:blipFill>
              <a:blip r:embed="rId21">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9520226" y="2915520"/>
                <a:ext cx="2243365" cy="2633515"/>
              </a:xfrm>
              <a:prstGeom prst="rect">
                <a:avLst/>
              </a:prstGeom>
            </p:spPr>
          </p:pic>
          <p:grpSp>
            <p:nvGrpSpPr>
              <p:cNvPr id="94" name="Group 93"/>
              <p:cNvGrpSpPr/>
              <p:nvPr/>
            </p:nvGrpSpPr>
            <p:grpSpPr>
              <a:xfrm>
                <a:off x="15132765" y="8619384"/>
                <a:ext cx="2301779" cy="2429616"/>
                <a:chOff x="19863318" y="4952881"/>
                <a:chExt cx="2301779" cy="2429616"/>
              </a:xfrm>
            </p:grpSpPr>
            <p:pic>
              <p:nvPicPr>
                <p:cNvPr id="104" name="Picture 103" descr="Diya 3.jpg"/>
                <p:cNvPicPr>
                  <a:picLocks noChangeAspect="1"/>
                </p:cNvPicPr>
                <p:nvPr/>
              </p:nvPicPr>
              <p:blipFill>
                <a:blip r:embed="rId27"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20670410" y="6500909"/>
                  <a:ext cx="750982" cy="881588"/>
                </a:xfrm>
                <a:prstGeom prst="rect">
                  <a:avLst/>
                </a:prstGeom>
              </p:spPr>
            </p:pic>
            <p:pic>
              <p:nvPicPr>
                <p:cNvPr id="105" name="Picture 104" descr="Diya 3.jpg"/>
                <p:cNvPicPr>
                  <a:picLocks noChangeAspect="1"/>
                </p:cNvPicPr>
                <p:nvPr/>
              </p:nvPicPr>
              <p:blipFill>
                <a:blip r:embed="rId31"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5511002">
                  <a:off x="21348812" y="5612265"/>
                  <a:ext cx="750982" cy="881588"/>
                </a:xfrm>
                <a:prstGeom prst="rect">
                  <a:avLst/>
                </a:prstGeom>
              </p:spPr>
            </p:pic>
            <p:pic>
              <p:nvPicPr>
                <p:cNvPr id="106" name="Picture 105" descr="Diya 3.jpg"/>
                <p:cNvPicPr>
                  <a:picLocks noChangeAspect="1"/>
                </p:cNvPicPr>
                <p:nvPr/>
              </p:nvPicPr>
              <p:blipFill>
                <a:blip r:embed="rId27"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9013037">
                  <a:off x="21198750" y="6162443"/>
                  <a:ext cx="750982" cy="881588"/>
                </a:xfrm>
                <a:prstGeom prst="rect">
                  <a:avLst/>
                </a:prstGeom>
              </p:spPr>
            </p:pic>
            <p:pic>
              <p:nvPicPr>
                <p:cNvPr id="107" name="Picture 106" descr="Diya 3.jpg"/>
                <p:cNvPicPr>
                  <a:picLocks noChangeAspect="1"/>
                </p:cNvPicPr>
                <p:nvPr/>
              </p:nvPicPr>
              <p:blipFill>
                <a:blip r:embed="rId27"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flipH="1" flipV="1">
                  <a:off x="20581726" y="4952881"/>
                  <a:ext cx="750982" cy="881588"/>
                </a:xfrm>
                <a:prstGeom prst="rect">
                  <a:avLst/>
                </a:prstGeom>
              </p:spPr>
            </p:pic>
            <p:pic>
              <p:nvPicPr>
                <p:cNvPr id="108" name="Picture 107" descr="Diya 3.jpg"/>
                <p:cNvPicPr>
                  <a:picLocks noChangeAspect="1"/>
                </p:cNvPicPr>
                <p:nvPr/>
              </p:nvPicPr>
              <p:blipFill>
                <a:blip r:embed="rId27"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989942" flipH="1" flipV="1">
                  <a:off x="21102794" y="5166305"/>
                  <a:ext cx="750982" cy="881588"/>
                </a:xfrm>
                <a:prstGeom prst="rect">
                  <a:avLst/>
                </a:prstGeom>
              </p:spPr>
            </p:pic>
            <p:pic>
              <p:nvPicPr>
                <p:cNvPr id="109" name="Picture 108" descr="Diya 3.jpg"/>
                <p:cNvPicPr>
                  <a:picLocks noChangeAspect="1"/>
                </p:cNvPicPr>
                <p:nvPr/>
              </p:nvPicPr>
              <p:blipFill>
                <a:blip r:embed="rId27"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2955006" flipH="1" flipV="1">
                  <a:off x="20194869" y="6337716"/>
                  <a:ext cx="750982" cy="881588"/>
                </a:xfrm>
                <a:prstGeom prst="rect">
                  <a:avLst/>
                </a:prstGeom>
              </p:spPr>
            </p:pic>
            <p:pic>
              <p:nvPicPr>
                <p:cNvPr id="110" name="Picture 109" descr="Diya 3.jpg"/>
                <p:cNvPicPr>
                  <a:picLocks noChangeAspect="1"/>
                </p:cNvPicPr>
                <p:nvPr/>
              </p:nvPicPr>
              <p:blipFill>
                <a:blip r:embed="rId31"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5687125" flipH="1" flipV="1">
                  <a:off x="19928621" y="5881312"/>
                  <a:ext cx="750982" cy="881588"/>
                </a:xfrm>
                <a:prstGeom prst="rect">
                  <a:avLst/>
                </a:prstGeom>
              </p:spPr>
            </p:pic>
            <p:pic>
              <p:nvPicPr>
                <p:cNvPr id="111" name="Picture 110" descr="Diya 3.jpg"/>
                <p:cNvPicPr>
                  <a:picLocks noChangeAspect="1"/>
                </p:cNvPicPr>
                <p:nvPr/>
              </p:nvPicPr>
              <p:blipFill>
                <a:blip r:embed="rId31"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8857566" flipH="1" flipV="1">
                  <a:off x="20057523" y="5294960"/>
                  <a:ext cx="750982" cy="881588"/>
                </a:xfrm>
                <a:prstGeom prst="rect">
                  <a:avLst/>
                </a:prstGeom>
              </p:spPr>
            </p:pic>
          </p:grpSp>
          <p:grpSp>
            <p:nvGrpSpPr>
              <p:cNvPr id="95" name="Group 94"/>
              <p:cNvGrpSpPr/>
              <p:nvPr/>
            </p:nvGrpSpPr>
            <p:grpSpPr>
              <a:xfrm>
                <a:off x="2142238" y="8517967"/>
                <a:ext cx="2301779" cy="2429616"/>
                <a:chOff x="19863318" y="4952881"/>
                <a:chExt cx="2301779" cy="2429616"/>
              </a:xfrm>
            </p:grpSpPr>
            <p:pic>
              <p:nvPicPr>
                <p:cNvPr id="96" name="Picture 95" descr="Diya 3.jpg"/>
                <p:cNvPicPr>
                  <a:picLocks noChangeAspect="1"/>
                </p:cNvPicPr>
                <p:nvPr/>
              </p:nvPicPr>
              <p:blipFill>
                <a:blip r:embed="rId27"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20670410" y="6500909"/>
                  <a:ext cx="750982" cy="881588"/>
                </a:xfrm>
                <a:prstGeom prst="rect">
                  <a:avLst/>
                </a:prstGeom>
              </p:spPr>
            </p:pic>
            <p:pic>
              <p:nvPicPr>
                <p:cNvPr id="97" name="Picture 96" descr="Diya 3.jpg"/>
                <p:cNvPicPr>
                  <a:picLocks noChangeAspect="1"/>
                </p:cNvPicPr>
                <p:nvPr/>
              </p:nvPicPr>
              <p:blipFill>
                <a:blip r:embed="rId31"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5511002">
                  <a:off x="21348812" y="5612265"/>
                  <a:ext cx="750982" cy="881588"/>
                </a:xfrm>
                <a:prstGeom prst="rect">
                  <a:avLst/>
                </a:prstGeom>
              </p:spPr>
            </p:pic>
            <p:pic>
              <p:nvPicPr>
                <p:cNvPr id="98" name="Picture 97" descr="Diya 3.jpg"/>
                <p:cNvPicPr>
                  <a:picLocks noChangeAspect="1"/>
                </p:cNvPicPr>
                <p:nvPr/>
              </p:nvPicPr>
              <p:blipFill>
                <a:blip r:embed="rId27"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9013037">
                  <a:off x="21198750" y="6162443"/>
                  <a:ext cx="750982" cy="881588"/>
                </a:xfrm>
                <a:prstGeom prst="rect">
                  <a:avLst/>
                </a:prstGeom>
              </p:spPr>
            </p:pic>
            <p:pic>
              <p:nvPicPr>
                <p:cNvPr id="99" name="Picture 98" descr="Diya 3.jpg"/>
                <p:cNvPicPr>
                  <a:picLocks noChangeAspect="1"/>
                </p:cNvPicPr>
                <p:nvPr/>
              </p:nvPicPr>
              <p:blipFill>
                <a:blip r:embed="rId27"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flipH="1" flipV="1">
                  <a:off x="20581726" y="4952881"/>
                  <a:ext cx="750982" cy="881588"/>
                </a:xfrm>
                <a:prstGeom prst="rect">
                  <a:avLst/>
                </a:prstGeom>
              </p:spPr>
            </p:pic>
            <p:pic>
              <p:nvPicPr>
                <p:cNvPr id="100" name="Picture 99" descr="Diya 3.jpg"/>
                <p:cNvPicPr>
                  <a:picLocks noChangeAspect="1"/>
                </p:cNvPicPr>
                <p:nvPr/>
              </p:nvPicPr>
              <p:blipFill>
                <a:blip r:embed="rId27"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989942" flipH="1" flipV="1">
                  <a:off x="21102794" y="5166305"/>
                  <a:ext cx="750982" cy="881588"/>
                </a:xfrm>
                <a:prstGeom prst="rect">
                  <a:avLst/>
                </a:prstGeom>
              </p:spPr>
            </p:pic>
            <p:pic>
              <p:nvPicPr>
                <p:cNvPr id="101" name="Picture 100" descr="Diya 3.jpg"/>
                <p:cNvPicPr>
                  <a:picLocks noChangeAspect="1"/>
                </p:cNvPicPr>
                <p:nvPr/>
              </p:nvPicPr>
              <p:blipFill>
                <a:blip r:embed="rId27"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2955006" flipH="1" flipV="1">
                  <a:off x="20194869" y="6337716"/>
                  <a:ext cx="750982" cy="881588"/>
                </a:xfrm>
                <a:prstGeom prst="rect">
                  <a:avLst/>
                </a:prstGeom>
              </p:spPr>
            </p:pic>
            <p:pic>
              <p:nvPicPr>
                <p:cNvPr id="102" name="Picture 101" descr="Diya 3.jpg"/>
                <p:cNvPicPr>
                  <a:picLocks noChangeAspect="1"/>
                </p:cNvPicPr>
                <p:nvPr/>
              </p:nvPicPr>
              <p:blipFill>
                <a:blip r:embed="rId31"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5687125" flipH="1" flipV="1">
                  <a:off x="19928621" y="5881312"/>
                  <a:ext cx="750982" cy="881588"/>
                </a:xfrm>
                <a:prstGeom prst="rect">
                  <a:avLst/>
                </a:prstGeom>
              </p:spPr>
            </p:pic>
            <p:pic>
              <p:nvPicPr>
                <p:cNvPr id="103" name="Picture 102" descr="Diya 3.jpg"/>
                <p:cNvPicPr>
                  <a:picLocks noChangeAspect="1"/>
                </p:cNvPicPr>
                <p:nvPr/>
              </p:nvPicPr>
              <p:blipFill>
                <a:blip r:embed="rId31"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rot="18857566" flipH="1" flipV="1">
                  <a:off x="20057523" y="5294960"/>
                  <a:ext cx="750982" cy="881588"/>
                </a:xfrm>
                <a:prstGeom prst="rect">
                  <a:avLst/>
                </a:prstGeom>
              </p:spPr>
            </p:pic>
          </p:grpSp>
        </p:grpSp>
        <p:sp>
          <p:nvSpPr>
            <p:cNvPr id="130" name="Oval 129"/>
            <p:cNvSpPr/>
            <p:nvPr/>
          </p:nvSpPr>
          <p:spPr>
            <a:xfrm>
              <a:off x="11059021" y="7075534"/>
              <a:ext cx="1270000" cy="1130548"/>
            </a:xfrm>
            <a:prstGeom prst="ellipse">
              <a:avLst/>
            </a:prstGeom>
            <a:noFill/>
            <a:ln w="1270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7" name="Oval 186"/>
            <p:cNvSpPr/>
            <p:nvPr/>
          </p:nvSpPr>
          <p:spPr>
            <a:xfrm>
              <a:off x="7823279" y="5101305"/>
              <a:ext cx="1270000" cy="1130548"/>
            </a:xfrm>
            <a:prstGeom prst="ellipse">
              <a:avLst/>
            </a:prstGeom>
            <a:noFill/>
            <a:ln w="1270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8" name="Oval 187"/>
            <p:cNvSpPr/>
            <p:nvPr/>
          </p:nvSpPr>
          <p:spPr>
            <a:xfrm>
              <a:off x="11059021" y="4257546"/>
              <a:ext cx="1270000" cy="1130548"/>
            </a:xfrm>
            <a:prstGeom prst="ellipse">
              <a:avLst/>
            </a:prstGeom>
            <a:noFill/>
            <a:ln w="1270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9" name="Oval 188"/>
            <p:cNvSpPr/>
            <p:nvPr/>
          </p:nvSpPr>
          <p:spPr>
            <a:xfrm>
              <a:off x="15566385" y="4087145"/>
              <a:ext cx="1270000" cy="1130548"/>
            </a:xfrm>
            <a:prstGeom prst="ellipse">
              <a:avLst/>
            </a:prstGeom>
            <a:noFill/>
            <a:ln w="1270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0" name="Oval 189"/>
            <p:cNvSpPr/>
            <p:nvPr/>
          </p:nvSpPr>
          <p:spPr>
            <a:xfrm>
              <a:off x="12010024" y="2677910"/>
              <a:ext cx="3846560" cy="3093746"/>
            </a:xfrm>
            <a:prstGeom prst="ellipse">
              <a:avLst/>
            </a:prstGeom>
            <a:noFill/>
            <a:ln w="1270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1" name="Oval 190"/>
            <p:cNvSpPr/>
            <p:nvPr/>
          </p:nvSpPr>
          <p:spPr>
            <a:xfrm>
              <a:off x="14074734" y="10084339"/>
              <a:ext cx="1270000" cy="1130548"/>
            </a:xfrm>
            <a:prstGeom prst="ellipse">
              <a:avLst/>
            </a:prstGeom>
            <a:noFill/>
            <a:ln w="1270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2" name="Oval 191"/>
            <p:cNvSpPr/>
            <p:nvPr/>
          </p:nvSpPr>
          <p:spPr>
            <a:xfrm>
              <a:off x="15221584" y="10084339"/>
              <a:ext cx="1270000" cy="1130548"/>
            </a:xfrm>
            <a:prstGeom prst="ellipse">
              <a:avLst/>
            </a:prstGeom>
            <a:noFill/>
            <a:ln w="1270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3" name="Oval 192"/>
            <p:cNvSpPr/>
            <p:nvPr/>
          </p:nvSpPr>
          <p:spPr>
            <a:xfrm>
              <a:off x="6716812" y="2889292"/>
              <a:ext cx="1270000" cy="1130548"/>
            </a:xfrm>
            <a:prstGeom prst="ellipse">
              <a:avLst/>
            </a:prstGeom>
            <a:noFill/>
            <a:ln w="1270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4" name="Oval 193"/>
            <p:cNvSpPr/>
            <p:nvPr/>
          </p:nvSpPr>
          <p:spPr>
            <a:xfrm>
              <a:off x="12301162" y="7020085"/>
              <a:ext cx="1270000" cy="1130548"/>
            </a:xfrm>
            <a:prstGeom prst="ellipse">
              <a:avLst/>
            </a:prstGeom>
            <a:noFill/>
            <a:ln w="1270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5" name="Oval 194"/>
            <p:cNvSpPr/>
            <p:nvPr/>
          </p:nvSpPr>
          <p:spPr>
            <a:xfrm>
              <a:off x="11018878" y="10129707"/>
              <a:ext cx="1270000" cy="1130548"/>
            </a:xfrm>
            <a:prstGeom prst="ellipse">
              <a:avLst/>
            </a:prstGeom>
            <a:noFill/>
            <a:ln w="1270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6" name="Oval 195"/>
            <p:cNvSpPr/>
            <p:nvPr/>
          </p:nvSpPr>
          <p:spPr>
            <a:xfrm>
              <a:off x="12301162" y="10102886"/>
              <a:ext cx="1270000" cy="1130548"/>
            </a:xfrm>
            <a:prstGeom prst="ellipse">
              <a:avLst/>
            </a:prstGeom>
            <a:noFill/>
            <a:ln w="1270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7" name="Oval 196"/>
            <p:cNvSpPr/>
            <p:nvPr/>
          </p:nvSpPr>
          <p:spPr>
            <a:xfrm>
              <a:off x="5758397" y="7752359"/>
              <a:ext cx="2347258" cy="2350527"/>
            </a:xfrm>
            <a:prstGeom prst="ellipse">
              <a:avLst/>
            </a:prstGeom>
            <a:noFill/>
            <a:ln w="1270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8" name="Oval 197"/>
            <p:cNvSpPr/>
            <p:nvPr/>
          </p:nvSpPr>
          <p:spPr>
            <a:xfrm>
              <a:off x="16406278" y="7877084"/>
              <a:ext cx="2347258" cy="2350527"/>
            </a:xfrm>
            <a:prstGeom prst="ellipse">
              <a:avLst/>
            </a:prstGeom>
            <a:noFill/>
            <a:ln w="1270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grpSp>
        <p:nvGrpSpPr>
          <p:cNvPr id="201" name="Group 200"/>
          <p:cNvGrpSpPr/>
          <p:nvPr/>
        </p:nvGrpSpPr>
        <p:grpSpPr>
          <a:xfrm>
            <a:off x="18640215" y="9597406"/>
            <a:ext cx="4651313" cy="3230826"/>
            <a:chOff x="18113624" y="6198623"/>
            <a:chExt cx="4651313" cy="3230826"/>
          </a:xfrm>
        </p:grpSpPr>
        <p:pic>
          <p:nvPicPr>
            <p:cNvPr id="202" name="Picture 201" descr="Rangoli 3.jpg"/>
            <p:cNvPicPr>
              <a:picLocks noChangeAspect="1"/>
            </p:cNvPicPr>
            <p:nvPr/>
          </p:nvPicPr>
          <p:blipFill>
            <a:blip r:embed="rId32"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18113624" y="7968949"/>
              <a:ext cx="1390650" cy="1460500"/>
            </a:xfrm>
            <a:prstGeom prst="rect">
              <a:avLst/>
            </a:prstGeom>
          </p:spPr>
        </p:pic>
        <p:pic>
          <p:nvPicPr>
            <p:cNvPr id="203" name="Picture 202" descr="28.png"/>
            <p:cNvPicPr>
              <a:picLocks noChangeAspect="1"/>
            </p:cNvPicPr>
            <p:nvPr/>
          </p:nvPicPr>
          <p:blipFill rotWithShape="1">
            <a:blip r:embed="rId33" cstate="email">
              <a:extLst>
                <a:ext uri="{28A0092B-C50C-407E-A947-70E740481C1C}">
                  <a14:useLocalDpi xmlns:a14="http://schemas.microsoft.com/office/drawing/2010/main"/>
                </a:ext>
              </a:extLst>
            </a:blip>
            <a:srcRect/>
            <a:stretch/>
          </p:blipFill>
          <p:spPr>
            <a:xfrm>
              <a:off x="18442873" y="6198623"/>
              <a:ext cx="4322064" cy="2963793"/>
            </a:xfrm>
            <a:prstGeom prst="rect">
              <a:avLst/>
            </a:prstGeom>
          </p:spPr>
        </p:pic>
      </p:grpSp>
      <p:pic>
        <p:nvPicPr>
          <p:cNvPr id="204" name="Picture 203"/>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800849" y="7651174"/>
            <a:ext cx="7543800" cy="10058400"/>
          </a:xfrm>
          <a:prstGeom prst="rect">
            <a:avLst/>
          </a:prstGeom>
        </p:spPr>
      </p:pic>
      <p:sp>
        <p:nvSpPr>
          <p:cNvPr id="126" name="Instructions:"/>
          <p:cNvSpPr txBox="1"/>
          <p:nvPr/>
        </p:nvSpPr>
        <p:spPr>
          <a:xfrm>
            <a:off x="19749" y="1041297"/>
            <a:ext cx="24384000"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10000" dirty="0">
                <a:latin typeface="Century Gothic"/>
                <a:cs typeface="Century Gothic"/>
              </a:rPr>
              <a:t>CORRECT</a:t>
            </a:r>
            <a:endParaRPr lang="en-US" sz="10000" b="0" dirty="0">
              <a:latin typeface="Century Gothic"/>
              <a:cs typeface="Century Gothic"/>
            </a:endParaRPr>
          </a:p>
        </p:txBody>
      </p:sp>
      <p:pic>
        <p:nvPicPr>
          <p:cNvPr id="2" name="Slide 138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771350" y="12401326"/>
            <a:ext cx="812800" cy="812800"/>
          </a:xfrm>
          <a:prstGeom prst="rect">
            <a:avLst/>
          </a:prstGeom>
        </p:spPr>
      </p:pic>
      <p:pic>
        <p:nvPicPr>
          <p:cNvPr id="125" name="Picture 124" descr="fireworks still 3.png"/>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rot="1195884">
            <a:off x="18780116" y="384943"/>
            <a:ext cx="5616250" cy="4742221"/>
          </a:xfrm>
          <a:prstGeom prst="rect">
            <a:avLst/>
          </a:prstGeom>
        </p:spPr>
      </p:pic>
      <p:pic>
        <p:nvPicPr>
          <p:cNvPr id="127" name="Picture 126" descr="fireworks still 3.png"/>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rot="20404116" flipH="1">
            <a:off x="23629" y="384943"/>
            <a:ext cx="5616250" cy="4742221"/>
          </a:xfrm>
          <a:prstGeom prst="rect">
            <a:avLst/>
          </a:prstGeom>
        </p:spPr>
      </p:pic>
    </p:spTree>
    <p:extLst>
      <p:ext uri="{BB962C8B-B14F-4D97-AF65-F5344CB8AC3E}">
        <p14:creationId xmlns:p14="http://schemas.microsoft.com/office/powerpoint/2010/main" val="10480095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55" fill="hold"/>
                                        <p:tgtEl>
                                          <p:spTgt spid="5"/>
                                        </p:tgtEl>
                                      </p:cBhvr>
                                    </p:cmd>
                                  </p:childTnLst>
                                </p:cTn>
                              </p:par>
                              <p:par>
                                <p:cTn id="7" presetID="1" presetClass="mediacall" presetSubtype="0" fill="hold" nodeType="withEffect">
                                  <p:stCondLst>
                                    <p:cond delay="0"/>
                                  </p:stCondLst>
                                  <p:childTnLst>
                                    <p:cmd type="call" cmd="playFrom(0.0)">
                                      <p:cBhvr>
                                        <p:cTn id="8" dur="4858" fill="hold"/>
                                        <p:tgtEl>
                                          <p:spTgt spid="2"/>
                                        </p:tgtEl>
                                      </p:cBhvr>
                                    </p:cmd>
                                  </p:childTnLst>
                                </p:cTn>
                              </p:par>
                              <p:par>
                                <p:cTn id="9" presetID="23" presetClass="entr" presetSubtype="16" fill="hold" nodeType="withEffect">
                                  <p:stCondLst>
                                    <p:cond delay="0"/>
                                  </p:stCondLst>
                                  <p:childTnLst>
                                    <p:set>
                                      <p:cBhvr>
                                        <p:cTn id="10" dur="1" fill="hold">
                                          <p:stCondLst>
                                            <p:cond delay="0"/>
                                          </p:stCondLst>
                                        </p:cTn>
                                        <p:tgtEl>
                                          <p:spTgt spid="125"/>
                                        </p:tgtEl>
                                        <p:attrNameLst>
                                          <p:attrName>style.visibility</p:attrName>
                                        </p:attrNameLst>
                                      </p:cBhvr>
                                      <p:to>
                                        <p:strVal val="visible"/>
                                      </p:to>
                                    </p:set>
                                    <p:anim calcmode="lin" valueType="num">
                                      <p:cBhvr>
                                        <p:cTn id="11" dur="500" fill="hold"/>
                                        <p:tgtEl>
                                          <p:spTgt spid="125"/>
                                        </p:tgtEl>
                                        <p:attrNameLst>
                                          <p:attrName>ppt_w</p:attrName>
                                        </p:attrNameLst>
                                      </p:cBhvr>
                                      <p:tavLst>
                                        <p:tav tm="0">
                                          <p:val>
                                            <p:fltVal val="0"/>
                                          </p:val>
                                        </p:tav>
                                        <p:tav tm="100000">
                                          <p:val>
                                            <p:strVal val="#ppt_w"/>
                                          </p:val>
                                        </p:tav>
                                      </p:tavLst>
                                    </p:anim>
                                    <p:anim calcmode="lin" valueType="num">
                                      <p:cBhvr>
                                        <p:cTn id="12" dur="500" fill="hold"/>
                                        <p:tgtEl>
                                          <p:spTgt spid="125"/>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27"/>
                                        </p:tgtEl>
                                        <p:attrNameLst>
                                          <p:attrName>style.visibility</p:attrName>
                                        </p:attrNameLst>
                                      </p:cBhvr>
                                      <p:to>
                                        <p:strVal val="visible"/>
                                      </p:to>
                                    </p:set>
                                    <p:anim calcmode="lin" valueType="num">
                                      <p:cBhvr>
                                        <p:cTn id="15" dur="500" fill="hold"/>
                                        <p:tgtEl>
                                          <p:spTgt spid="127"/>
                                        </p:tgtEl>
                                        <p:attrNameLst>
                                          <p:attrName>ppt_w</p:attrName>
                                        </p:attrNameLst>
                                      </p:cBhvr>
                                      <p:tavLst>
                                        <p:tav tm="0">
                                          <p:val>
                                            <p:fltVal val="0"/>
                                          </p:val>
                                        </p:tav>
                                        <p:tav tm="100000">
                                          <p:val>
                                            <p:strVal val="#ppt_w"/>
                                          </p:val>
                                        </p:tav>
                                      </p:tavLst>
                                    </p:anim>
                                    <p:anim calcmode="lin" valueType="num">
                                      <p:cBhvr>
                                        <p:cTn id="16" dur="500" fill="hold"/>
                                        <p:tgtEl>
                                          <p:spTgt spid="1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955" fill="hold"/>
                                        <p:tgtEl>
                                          <p:spTgt spid="5"/>
                                        </p:tgtEl>
                                      </p:cBhvr>
                                    </p:cmd>
                                  </p:childTnLst>
                                </p:cTn>
                              </p:par>
                            </p:childTnLst>
                          </p:cTn>
                        </p:par>
                      </p:childTnLst>
                    </p:cTn>
                  </p:par>
                </p:childTnLst>
              </p:cTn>
              <p:nextCondLst>
                <p:cond evt="onClick" delay="0">
                  <p:tgtEl>
                    <p:spTgt spid="5"/>
                  </p:tgtEl>
                </p:cond>
              </p:nextCondLst>
            </p:seq>
            <p:audio>
              <p:cMediaNode vol="50943" showWhenStopped="0">
                <p:cTn id="22" fill="hold" display="0">
                  <p:stCondLst>
                    <p:cond delay="indefinite"/>
                  </p:stCondLst>
                  <p:endCondLst>
                    <p:cond evt="onStopAudio" delay="0">
                      <p:tgtEl>
                        <p:sldTgt/>
                      </p:tgtEl>
                    </p:cond>
                  </p:endCondLst>
                </p:cTn>
                <p:tgtEl>
                  <p:spTgt spid="5"/>
                </p:tgtEl>
              </p:cMediaNode>
            </p:audi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4858" fill="hold"/>
                                        <p:tgtEl>
                                          <p:spTgt spid="2"/>
                                        </p:tgtEl>
                                      </p:cBhvr>
                                    </p:cmd>
                                  </p:childTnLst>
                                </p:cTn>
                              </p:par>
                            </p:childTnLst>
                          </p:cTn>
                        </p:par>
                      </p:childTnLst>
                    </p:cTn>
                  </p:par>
                </p:childTnLst>
              </p:cTn>
              <p:nextCondLst>
                <p:cond evt="onClick" delay="0">
                  <p:tgtEl>
                    <p:spTgt spid="2"/>
                  </p:tgtEl>
                </p:cond>
              </p:nextCondLst>
            </p:seq>
            <p:audio>
              <p:cMediaNode vol="100000" showWhenStopped="0">
                <p:cTn id="28" fill="hold" display="0">
                  <p:stCondLst>
                    <p:cond delay="indefinite"/>
                  </p:stCondLst>
                  <p:endCondLst>
                    <p:cond evt="onStopAudio" delay="0">
                      <p:tgtEl>
                        <p:sldTgt/>
                      </p:tgtEl>
                    </p:cond>
                  </p:endCondLst>
                </p:cTn>
                <p:tgtEl>
                  <p:spTgt spid="2"/>
                </p:tgtEl>
              </p:cMediaNode>
            </p:audi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99" name="AutoShape 2">
            <a:hlinkClick r:id="" action="ppaction://noaction"/>
          </p:cNvPr>
          <p:cNvGrpSpPr/>
          <p:nvPr/>
        </p:nvGrpSpPr>
        <p:grpSpPr>
          <a:xfrm>
            <a:off x="9469437" y="9567864"/>
            <a:ext cx="5445125" cy="1270001"/>
            <a:chOff x="0" y="0"/>
            <a:chExt cx="4475561" cy="1270000"/>
          </a:xfrm>
        </p:grpSpPr>
        <p:sp>
          <p:nvSpPr>
            <p:cNvPr id="397" name="Rounded Rectangle">
              <a:hlinkClick r:id="rId5"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a:p>
          </p:txBody>
        </p:sp>
        <p:sp>
          <p:nvSpPr>
            <p:cNvPr id="398" name="Try Again">
              <a:hlinkClick r:id="rId5"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Try Again</a:t>
              </a:r>
            </a:p>
          </p:txBody>
        </p:sp>
      </p:grpSp>
      <p:pic>
        <p:nvPicPr>
          <p:cNvPr id="2" name="Generic - Oops Please Try Aga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771350" y="12293600"/>
            <a:ext cx="812800" cy="812800"/>
          </a:xfrm>
          <a:prstGeom prst="rect">
            <a:avLst/>
          </a:prstGeom>
        </p:spPr>
      </p:pic>
    </p:spTree>
    <p:extLst>
      <p:ext uri="{BB962C8B-B14F-4D97-AF65-F5344CB8AC3E}">
        <p14:creationId xmlns:p14="http://schemas.microsoft.com/office/powerpoint/2010/main" val="30246612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03" fill="hold"/>
                                        <p:tgtEl>
                                          <p:spTgt spid="2"/>
                                        </p:tgtEl>
                                      </p:cBhvr>
                                    </p:cmd>
                                  </p:childTnLst>
                                </p:cTn>
                              </p:par>
                            </p:childTnLst>
                          </p:cTn>
                        </p:par>
                      </p:childTnLst>
                    </p:cTn>
                  </p:par>
                </p:childTnLst>
              </p:cTn>
              <p:nextCondLst>
                <p:cond evt="onClick" delay="0">
                  <p:tgtEl>
                    <p:spTgt spid="2"/>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790400" y="10865555"/>
            <a:ext cx="812800" cy="812800"/>
          </a:xfrm>
          <a:prstGeom prst="rect">
            <a:avLst/>
          </a:prstGeom>
        </p:spPr>
      </p:pic>
      <p:pic>
        <p:nvPicPr>
          <p:cNvPr id="7" name="Picture 13" descr="Picture 13"/>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2712571" y="282222"/>
            <a:ext cx="23430117" cy="8534715"/>
          </a:xfrm>
          <a:prstGeom prst="rect">
            <a:avLst/>
          </a:prstGeom>
          <a:ln w="12700">
            <a:miter lim="400000"/>
          </a:ln>
        </p:spPr>
      </p:pic>
      <p:pic>
        <p:nvPicPr>
          <p:cNvPr id="8" name="Picture 7" descr="Malay Boy Black Eyes Both Arms Down (Never Save PS file).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862665" y="-1560729"/>
            <a:ext cx="10250540" cy="13650303"/>
          </a:xfrm>
          <a:prstGeom prst="rect">
            <a:avLst/>
          </a:prstGeom>
        </p:spPr>
      </p:pic>
      <p:sp>
        <p:nvSpPr>
          <p:cNvPr id="9" name="TextBox 8"/>
          <p:cNvSpPr txBox="1"/>
          <p:nvPr/>
        </p:nvSpPr>
        <p:spPr>
          <a:xfrm>
            <a:off x="5819489" y="1847823"/>
            <a:ext cx="18062222" cy="34881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5500" b="0" dirty="0">
                <a:latin typeface="Century Gothic"/>
                <a:cs typeface="Century Gothic"/>
              </a:rPr>
              <a:t>Popular food items served during </a:t>
            </a:r>
            <a:r>
              <a:rPr lang="en-US" sz="5500" b="0" dirty="0" err="1">
                <a:latin typeface="Century Gothic"/>
                <a:cs typeface="Century Gothic"/>
              </a:rPr>
              <a:t>Deepavali</a:t>
            </a:r>
            <a:r>
              <a:rPr lang="en-US" sz="5500" b="0" dirty="0">
                <a:latin typeface="Century Gothic"/>
                <a:cs typeface="Century Gothic"/>
              </a:rPr>
              <a:t> include </a:t>
            </a:r>
          </a:p>
          <a:p>
            <a:pPr marL="0" marR="0" indent="0" algn="ctr" defTabSz="825500" rtl="0" fontAlgn="auto" latinLnBrk="0" hangingPunct="0">
              <a:lnSpc>
                <a:spcPct val="100000"/>
              </a:lnSpc>
              <a:spcBef>
                <a:spcPts val="0"/>
              </a:spcBef>
              <a:spcAft>
                <a:spcPts val="0"/>
              </a:spcAft>
              <a:buClrTx/>
              <a:buSzTx/>
              <a:buFontTx/>
              <a:buNone/>
              <a:tabLst/>
            </a:pPr>
            <a:r>
              <a:rPr lang="en-US" sz="5500" b="0" i="1" dirty="0" err="1">
                <a:latin typeface="Century Gothic"/>
                <a:cs typeface="Century Gothic"/>
              </a:rPr>
              <a:t>mithai</a:t>
            </a:r>
            <a:r>
              <a:rPr lang="en-US" sz="5500" b="0" i="1" dirty="0">
                <a:latin typeface="Century Gothic"/>
                <a:cs typeface="Century Gothic"/>
              </a:rPr>
              <a:t> </a:t>
            </a:r>
            <a:r>
              <a:rPr lang="en-US" sz="5500" b="0" dirty="0">
                <a:latin typeface="Century Gothic"/>
                <a:cs typeface="Century Gothic"/>
              </a:rPr>
              <a:t>(traditional Indian sweets), </a:t>
            </a:r>
          </a:p>
          <a:p>
            <a:pPr marL="0" marR="0" indent="0" algn="ctr" defTabSz="825500" rtl="0" fontAlgn="auto" latinLnBrk="0" hangingPunct="0">
              <a:lnSpc>
                <a:spcPct val="100000"/>
              </a:lnSpc>
              <a:spcBef>
                <a:spcPts val="0"/>
              </a:spcBef>
              <a:spcAft>
                <a:spcPts val="0"/>
              </a:spcAft>
              <a:buClrTx/>
              <a:buSzTx/>
              <a:buFontTx/>
              <a:buNone/>
              <a:tabLst/>
            </a:pPr>
            <a:r>
              <a:rPr lang="en-US" sz="5500" b="0" i="1" dirty="0" err="1">
                <a:latin typeface="Century Gothic"/>
                <a:cs typeface="Century Gothic"/>
              </a:rPr>
              <a:t>murukku</a:t>
            </a:r>
            <a:r>
              <a:rPr lang="en-US" sz="5500" b="0" dirty="0">
                <a:latin typeface="Century Gothic"/>
                <a:cs typeface="Century Gothic"/>
              </a:rPr>
              <a:t> (a </a:t>
            </a:r>
            <a:r>
              <a:rPr lang="en-US" sz="5500" b="0" dirty="0" err="1">
                <a:latin typeface="Century Gothic"/>
                <a:cs typeface="Century Gothic"/>
              </a:rPr>
              <a:t>savoury</a:t>
            </a:r>
            <a:r>
              <a:rPr lang="en-US" sz="5500" b="0" dirty="0">
                <a:latin typeface="Century Gothic"/>
                <a:cs typeface="Century Gothic"/>
              </a:rPr>
              <a:t>, crunchy snack) and </a:t>
            </a:r>
          </a:p>
          <a:p>
            <a:pPr marL="0" marR="0" indent="0" algn="ctr" defTabSz="825500" rtl="0" fontAlgn="auto" latinLnBrk="0" hangingPunct="0">
              <a:lnSpc>
                <a:spcPct val="100000"/>
              </a:lnSpc>
              <a:spcBef>
                <a:spcPts val="0"/>
              </a:spcBef>
              <a:spcAft>
                <a:spcPts val="0"/>
              </a:spcAft>
              <a:buClrTx/>
              <a:buSzTx/>
              <a:buFontTx/>
              <a:buNone/>
              <a:tabLst/>
            </a:pPr>
            <a:r>
              <a:rPr lang="en-US" sz="5500" b="0" i="1" dirty="0" err="1">
                <a:latin typeface="Century Gothic"/>
                <a:cs typeface="Century Gothic"/>
              </a:rPr>
              <a:t>vadai</a:t>
            </a:r>
            <a:r>
              <a:rPr lang="en-US" sz="5500" b="0" dirty="0">
                <a:latin typeface="Century Gothic"/>
                <a:cs typeface="Century Gothic"/>
              </a:rPr>
              <a:t> (a </a:t>
            </a:r>
            <a:r>
              <a:rPr lang="en-US" sz="5500" b="0" dirty="0" err="1">
                <a:latin typeface="Century Gothic"/>
                <a:cs typeface="Century Gothic"/>
              </a:rPr>
              <a:t>savoury</a:t>
            </a:r>
            <a:r>
              <a:rPr lang="en-US" sz="5500" b="0" dirty="0">
                <a:latin typeface="Century Gothic"/>
                <a:cs typeface="Century Gothic"/>
              </a:rPr>
              <a:t> fritter).</a:t>
            </a:r>
          </a:p>
        </p:txBody>
      </p:sp>
      <p:grpSp>
        <p:nvGrpSpPr>
          <p:cNvPr id="10" name="Group 9"/>
          <p:cNvGrpSpPr/>
          <p:nvPr/>
        </p:nvGrpSpPr>
        <p:grpSpPr>
          <a:xfrm>
            <a:off x="8020645" y="6440311"/>
            <a:ext cx="7063656" cy="4838712"/>
            <a:chOff x="8020645" y="6440311"/>
            <a:chExt cx="7063656" cy="4838712"/>
          </a:xfrm>
        </p:grpSpPr>
        <p:sp>
          <p:nvSpPr>
            <p:cNvPr id="11" name="Rectangle"/>
            <p:cNvSpPr/>
            <p:nvPr/>
          </p:nvSpPr>
          <p:spPr>
            <a:xfrm>
              <a:off x="8020645" y="6440311"/>
              <a:ext cx="7063656" cy="4838712"/>
            </a:xfrm>
            <a:prstGeom prst="rect">
              <a:avLst/>
            </a:prstGeom>
            <a:solidFill>
              <a:srgbClr val="FFFFFF"/>
            </a:solidFill>
            <a:ln w="25400">
              <a:noFill/>
            </a:ln>
            <a:effectLst>
              <a:outerShdw blurRad="50800" dist="130852" dir="2916000" rotWithShape="0">
                <a:srgbClr val="000000">
                  <a:alpha val="40000"/>
                </a:srgbClr>
              </a:outerShdw>
            </a:effectLst>
          </p:spPr>
          <p:txBody>
            <a:bodyPr lIns="0" tIns="0" rIns="0" bIns="0" anchor="ctr"/>
            <a:lstStyle/>
            <a:p>
              <a:endParaRPr b="0"/>
            </a:p>
          </p:txBody>
        </p:sp>
        <p:pic>
          <p:nvPicPr>
            <p:cNvPr id="13" name="Picture 12" descr="Murukku.jp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302864" y="6649951"/>
              <a:ext cx="6555317" cy="4509078"/>
            </a:xfrm>
            <a:prstGeom prst="rect">
              <a:avLst/>
            </a:prstGeom>
          </p:spPr>
        </p:pic>
      </p:grpSp>
      <p:grpSp>
        <p:nvGrpSpPr>
          <p:cNvPr id="14" name="Group 13"/>
          <p:cNvGrpSpPr/>
          <p:nvPr/>
        </p:nvGrpSpPr>
        <p:grpSpPr>
          <a:xfrm>
            <a:off x="180672" y="6440311"/>
            <a:ext cx="7539126" cy="4795982"/>
            <a:chOff x="180672" y="6440311"/>
            <a:chExt cx="7539126" cy="4795982"/>
          </a:xfrm>
        </p:grpSpPr>
        <p:sp>
          <p:nvSpPr>
            <p:cNvPr id="15" name="Rectangle"/>
            <p:cNvSpPr/>
            <p:nvPr/>
          </p:nvSpPr>
          <p:spPr>
            <a:xfrm>
              <a:off x="180672" y="6440311"/>
              <a:ext cx="7539126" cy="4795982"/>
            </a:xfrm>
            <a:prstGeom prst="rect">
              <a:avLst/>
            </a:prstGeom>
            <a:solidFill>
              <a:srgbClr val="FFFFFF"/>
            </a:solidFill>
            <a:ln w="25400">
              <a:noFill/>
            </a:ln>
            <a:effectLst>
              <a:outerShdw blurRad="50800" dist="130852" dir="2916000" rotWithShape="0">
                <a:srgbClr val="000000">
                  <a:alpha val="40000"/>
                </a:srgbClr>
              </a:outerShdw>
            </a:effectLst>
          </p:spPr>
          <p:txBody>
            <a:bodyPr lIns="0" tIns="0" rIns="0" bIns="0" anchor="ctr"/>
            <a:lstStyle/>
            <a:p>
              <a:endParaRPr b="0"/>
            </a:p>
          </p:txBody>
        </p:sp>
        <p:pic>
          <p:nvPicPr>
            <p:cNvPr id="16" name="Picture 15" descr="Sweets.jp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55506" y="6676497"/>
              <a:ext cx="7025421" cy="4426088"/>
            </a:xfrm>
            <a:prstGeom prst="rect">
              <a:avLst/>
            </a:prstGeom>
          </p:spPr>
        </p:pic>
      </p:grpSp>
      <p:grpSp>
        <p:nvGrpSpPr>
          <p:cNvPr id="17" name="Group 16"/>
          <p:cNvGrpSpPr/>
          <p:nvPr/>
        </p:nvGrpSpPr>
        <p:grpSpPr>
          <a:xfrm>
            <a:off x="15422414" y="6440311"/>
            <a:ext cx="8630184" cy="4838712"/>
            <a:chOff x="15422414" y="6440311"/>
            <a:chExt cx="8630184" cy="4838712"/>
          </a:xfrm>
        </p:grpSpPr>
        <p:sp>
          <p:nvSpPr>
            <p:cNvPr id="22" name="Rectangle"/>
            <p:cNvSpPr/>
            <p:nvPr/>
          </p:nvSpPr>
          <p:spPr>
            <a:xfrm>
              <a:off x="15422414" y="6440311"/>
              <a:ext cx="8630184" cy="4838712"/>
            </a:xfrm>
            <a:prstGeom prst="rect">
              <a:avLst/>
            </a:prstGeom>
            <a:solidFill>
              <a:srgbClr val="FFFFFF"/>
            </a:solidFill>
            <a:ln w="25400">
              <a:noFill/>
            </a:ln>
            <a:effectLst>
              <a:outerShdw blurRad="50800" dist="130852" dir="2916000" rotWithShape="0">
                <a:srgbClr val="000000">
                  <a:alpha val="40000"/>
                </a:srgbClr>
              </a:outerShdw>
            </a:effectLst>
          </p:spPr>
          <p:txBody>
            <a:bodyPr lIns="0" tIns="0" rIns="0" bIns="0" anchor="ctr"/>
            <a:lstStyle/>
            <a:p>
              <a:endParaRPr b="0"/>
            </a:p>
          </p:txBody>
        </p:sp>
        <p:pic>
          <p:nvPicPr>
            <p:cNvPr id="23" name="Picture 22" descr="Vadai.jp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5705920" y="6676736"/>
              <a:ext cx="8099942" cy="4503113"/>
            </a:xfrm>
            <a:prstGeom prst="rect">
              <a:avLst/>
            </a:prstGeom>
          </p:spPr>
        </p:pic>
      </p:grpSp>
      <p:sp>
        <p:nvSpPr>
          <p:cNvPr id="24" name="TextBox 9">
            <a:hlinkClick r:id="rId14" action="ppaction://hlinksldjump"/>
            <a:extLst>
              <a:ext uri="{FF2B5EF4-FFF2-40B4-BE49-F238E27FC236}">
                <a16:creationId xmlns:a16="http://schemas.microsoft.com/office/drawing/2014/main" id="{732B8A06-CF3B-4806-9A4F-8FF5B1FD963A}"/>
              </a:ext>
            </a:extLst>
          </p:cNvPr>
          <p:cNvSpPr txBox="1"/>
          <p:nvPr/>
        </p:nvSpPr>
        <p:spPr>
          <a:xfrm>
            <a:off x="8302864" y="11102585"/>
            <a:ext cx="6555317" cy="615549"/>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i="1" dirty="0" err="1"/>
              <a:t>Murukku</a:t>
            </a:r>
            <a:endParaRPr lang="en-US" sz="2800" i="1" dirty="0">
              <a:solidFill>
                <a:srgbClr val="FF0000"/>
              </a:solidFill>
            </a:endParaRPr>
          </a:p>
        </p:txBody>
      </p:sp>
      <p:sp>
        <p:nvSpPr>
          <p:cNvPr id="25" name="TextBox 9">
            <a:hlinkClick r:id="rId14" action="ppaction://hlinksldjump"/>
            <a:extLst>
              <a:ext uri="{FF2B5EF4-FFF2-40B4-BE49-F238E27FC236}">
                <a16:creationId xmlns:a16="http://schemas.microsoft.com/office/drawing/2014/main" id="{732B8A06-CF3B-4806-9A4F-8FF5B1FD963A}"/>
              </a:ext>
            </a:extLst>
          </p:cNvPr>
          <p:cNvSpPr txBox="1"/>
          <p:nvPr/>
        </p:nvSpPr>
        <p:spPr>
          <a:xfrm>
            <a:off x="15705920" y="11102585"/>
            <a:ext cx="8112292" cy="615549"/>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i="1" dirty="0" err="1"/>
              <a:t>Vadai</a:t>
            </a:r>
            <a:endParaRPr lang="en-US" sz="2800" i="1" dirty="0">
              <a:solidFill>
                <a:srgbClr val="FF0000"/>
              </a:solidFill>
            </a:endParaRPr>
          </a:p>
        </p:txBody>
      </p:sp>
      <p:sp>
        <p:nvSpPr>
          <p:cNvPr id="26" name="TextBox 9">
            <a:hlinkClick r:id="rId14" action="ppaction://hlinksldjump"/>
            <a:extLst>
              <a:ext uri="{FF2B5EF4-FFF2-40B4-BE49-F238E27FC236}">
                <a16:creationId xmlns:a16="http://schemas.microsoft.com/office/drawing/2014/main" id="{732B8A06-CF3B-4806-9A4F-8FF5B1FD963A}"/>
              </a:ext>
            </a:extLst>
          </p:cNvPr>
          <p:cNvSpPr txBox="1"/>
          <p:nvPr/>
        </p:nvSpPr>
        <p:spPr>
          <a:xfrm>
            <a:off x="455506" y="11102585"/>
            <a:ext cx="7025421" cy="615549"/>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i="1" dirty="0" err="1"/>
              <a:t>Mithai</a:t>
            </a:r>
            <a:endParaRPr lang="en-US" sz="2800" i="1" dirty="0">
              <a:solidFill>
                <a:srgbClr val="FF0000"/>
              </a:solidFill>
            </a:endParaRPr>
          </a:p>
        </p:txBody>
      </p:sp>
      <p:pic>
        <p:nvPicPr>
          <p:cNvPr id="20" name="Picture 19" descr="pencil.png">
            <a:hlinkClick r:id="" action="ppaction://hlinkshowjump?jump=previousslide"/>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21"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pic>
        <p:nvPicPr>
          <p:cNvPr id="18" name="Picture 17" descr="pencil.png">
            <a:hlinkClick r:id="" action="ppaction://hlinkshowjump?jump=nextslide"/>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19"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pic>
        <p:nvPicPr>
          <p:cNvPr id="2" name="Slide 14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790400" y="12387099"/>
            <a:ext cx="812800" cy="812800"/>
          </a:xfrm>
          <a:prstGeom prst="rect">
            <a:avLst/>
          </a:prstGeom>
        </p:spPr>
      </p:pic>
    </p:spTree>
    <p:extLst>
      <p:ext uri="{BB962C8B-B14F-4D97-AF65-F5344CB8AC3E}">
        <p14:creationId xmlns:p14="http://schemas.microsoft.com/office/powerpoint/2010/main" val="6021343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12"/>
                                        </p:tgtEl>
                                      </p:cBhvr>
                                    </p:cmd>
                                  </p:childTnLst>
                                </p:cTn>
                              </p:par>
                              <p:par>
                                <p:cTn id="7" presetID="1" presetClass="mediacall" presetSubtype="0" fill="hold" nodeType="withEffect">
                                  <p:stCondLst>
                                    <p:cond delay="0"/>
                                  </p:stCondLst>
                                  <p:childTnLst>
                                    <p:cmd type="call" cmd="playFrom(0.0)">
                                      <p:cBhvr>
                                        <p:cTn id="8" dur="140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12"/>
                                        </p:tgtEl>
                                      </p:cBhvr>
                                    </p:cmd>
                                  </p:childTnLst>
                                </p:cTn>
                              </p:par>
                            </p:childTnLst>
                          </p:cTn>
                        </p:par>
                      </p:childTnLst>
                    </p:cTn>
                  </p:par>
                </p:childTnLst>
              </p:cTn>
              <p:nextCondLst>
                <p:cond evt="onClick" delay="0">
                  <p:tgtEl>
                    <p:spTgt spid="12"/>
                  </p:tgtEl>
                </p:cond>
              </p:nextCondLst>
            </p:seq>
            <p:audio>
              <p:cMediaNode vol="75472" showWhenStopped="0">
                <p:cTn id="14" fill="hold" display="0">
                  <p:stCondLst>
                    <p:cond delay="indefinite"/>
                  </p:stCondLst>
                  <p:endCondLst>
                    <p:cond evt="onStopAudio" delay="0">
                      <p:tgtEl>
                        <p:sldTgt/>
                      </p:tgtEl>
                    </p:cond>
                  </p:endCondLst>
                </p:cTn>
                <p:tgtEl>
                  <p:spTgt spid="12"/>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026"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99" name="AutoShape 2">
            <a:hlinkClick r:id="" action="ppaction://noaction"/>
          </p:cNvPr>
          <p:cNvGrpSpPr/>
          <p:nvPr/>
        </p:nvGrpSpPr>
        <p:grpSpPr>
          <a:xfrm>
            <a:off x="9469437" y="9567864"/>
            <a:ext cx="5445125" cy="1270001"/>
            <a:chOff x="0" y="0"/>
            <a:chExt cx="4475561" cy="1270000"/>
          </a:xfrm>
        </p:grpSpPr>
        <p:sp>
          <p:nvSpPr>
            <p:cNvPr id="397" name="Rounded Rectangle">
              <a:hlinkClick r:id="rId5"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a:p>
          </p:txBody>
        </p:sp>
        <p:sp>
          <p:nvSpPr>
            <p:cNvPr id="398" name="Try Again">
              <a:hlinkClick r:id="rId5"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Try Again</a:t>
              </a:r>
            </a:p>
          </p:txBody>
        </p:sp>
      </p:grpSp>
      <p:pic>
        <p:nvPicPr>
          <p:cNvPr id="2" name="Generic - Oops Please Try Aga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771350" y="12293600"/>
            <a:ext cx="812800" cy="812800"/>
          </a:xfrm>
          <a:prstGeom prst="rect">
            <a:avLst/>
          </a:prstGeom>
        </p:spPr>
      </p:pic>
    </p:spTree>
    <p:extLst>
      <p:ext uri="{BB962C8B-B14F-4D97-AF65-F5344CB8AC3E}">
        <p14:creationId xmlns:p14="http://schemas.microsoft.com/office/powerpoint/2010/main" val="42939588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03" fill="hold"/>
                                        <p:tgtEl>
                                          <p:spTgt spid="2"/>
                                        </p:tgtEl>
                                      </p:cBhvr>
                                    </p:cmd>
                                  </p:childTnLst>
                                </p:cTn>
                              </p:par>
                            </p:childTnLst>
                          </p:cTn>
                        </p:par>
                      </p:childTnLst>
                    </p:cTn>
                  </p:par>
                </p:childTnLst>
              </p:cTn>
              <p:nextCondLst>
                <p:cond evt="onClick" delay="0">
                  <p:tgtEl>
                    <p:spTgt spid="2"/>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6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73" name="TextBox 11"/>
          <p:cNvSpPr txBox="1"/>
          <p:nvPr/>
        </p:nvSpPr>
        <p:spPr>
          <a:xfrm>
            <a:off x="8049734" y="11868925"/>
            <a:ext cx="356365" cy="889517"/>
          </a:xfrm>
          <a:prstGeom prst="rect">
            <a:avLst/>
          </a:prstGeom>
          <a:ln w="12700">
            <a:miter lim="400000"/>
          </a:ln>
          <a:extLst>
            <a:ext uri="{C572A759-6A51-4108-AA02-DFA0A04FC94B}">
              <ma14:wrappingTextBoxFlag xmlns="" xmlns:ma14="http://schemas.microsoft.com/office/mac/drawingml/2011/main" val="1"/>
            </a:ext>
          </a:extLst>
        </p:spPr>
        <p:txBody>
          <a:bodyPr wrap="none" tIns="91439" bIns="91439">
            <a:spAutoFit/>
          </a:bodyPr>
          <a:lstStyle>
            <a:lvl1pPr algn="l" defTabSz="914400">
              <a:defRPr sz="5600">
                <a:solidFill>
                  <a:srgbClr val="0000FF"/>
                </a:solidFill>
                <a:uFill>
                  <a:solidFill>
                    <a:srgbClr val="0000FF"/>
                  </a:solidFill>
                </a:uFill>
                <a:latin typeface="Calibri"/>
                <a:ea typeface="Calibri"/>
                <a:cs typeface="Calibri"/>
                <a:sym typeface="Calibri"/>
              </a:defRPr>
            </a:lvl1pPr>
          </a:lstStyle>
          <a:p>
            <a:pPr>
              <a:defRPr>
                <a:solidFill>
                  <a:srgbClr val="000000"/>
                </a:solidFill>
                <a:uFillTx/>
              </a:defRPr>
            </a:pPr>
            <a:r>
              <a:rPr>
                <a:solidFill>
                  <a:srgbClr val="0000FF"/>
                </a:solidFill>
                <a:uFill>
                  <a:solidFill>
                    <a:srgbClr val="0000FF"/>
                  </a:solidFill>
                </a:uFill>
              </a:rPr>
              <a:t> </a:t>
            </a:r>
          </a:p>
        </p:txBody>
      </p:sp>
      <p:pic>
        <p:nvPicPr>
          <p:cNvPr id="9" name="Picture 8" descr="pencil.png">
            <a:hlinkClick r:id="" action="ppaction://hlinkshowjump?jump=nextslide"/>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12"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pic>
        <p:nvPicPr>
          <p:cNvPr id="10"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790400" y="10865555"/>
            <a:ext cx="812800" cy="812800"/>
          </a:xfrm>
          <a:prstGeom prst="rect">
            <a:avLst/>
          </a:prstGeom>
        </p:spPr>
      </p:pic>
      <p:pic>
        <p:nvPicPr>
          <p:cNvPr id="11" name="Picture 9" descr="Picture 9"/>
          <p:cNvPicPr>
            <a:picLocks noChangeAspect="1"/>
          </p:cNvPicPr>
          <p:nvPr/>
        </p:nvPicPr>
        <p:blipFill>
          <a:blip r:embed="rId10">
            <a:extLst/>
          </a:blip>
          <a:stretch>
            <a:fillRect/>
          </a:stretch>
        </p:blipFill>
        <p:spPr>
          <a:xfrm flipH="1">
            <a:off x="4961825" y="345611"/>
            <a:ext cx="19015775" cy="8392028"/>
          </a:xfrm>
          <a:prstGeom prst="rect">
            <a:avLst/>
          </a:prstGeom>
          <a:ln w="12700">
            <a:miter lim="400000"/>
          </a:ln>
        </p:spPr>
      </p:pic>
      <p:pic>
        <p:nvPicPr>
          <p:cNvPr id="16" name="Picture 4" descr="Picture 4"/>
          <p:cNvPicPr>
            <a:picLocks noChangeAspect="1"/>
          </p:cNvPicPr>
          <p:nvPr/>
        </p:nvPicPr>
        <p:blipFill>
          <a:blip r:embed="rId11">
            <a:extLst/>
          </a:blip>
          <a:stretch>
            <a:fillRect/>
          </a:stretch>
        </p:blipFill>
        <p:spPr>
          <a:xfrm>
            <a:off x="1322599" y="3074777"/>
            <a:ext cx="8023216" cy="11325722"/>
          </a:xfrm>
          <a:prstGeom prst="rect">
            <a:avLst/>
          </a:prstGeom>
          <a:ln w="12700">
            <a:miter lim="400000"/>
          </a:ln>
        </p:spPr>
      </p:pic>
      <p:pic>
        <p:nvPicPr>
          <p:cNvPr id="13" name="Picture 12" descr="pencil.png">
            <a:hlinkClick r:id="rId12" action="ppaction://hlinksldjump"/>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15" name="TextBox 3">
            <a:hlinkClick r:id="rId12" action="ppaction://hlinksldjump"/>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sp>
        <p:nvSpPr>
          <p:cNvPr id="14" name="TextBox 13"/>
          <p:cNvSpPr txBox="1"/>
          <p:nvPr/>
        </p:nvSpPr>
        <p:spPr>
          <a:xfrm>
            <a:off x="7470191" y="823795"/>
            <a:ext cx="14634160" cy="531940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5500">
                <a:latin typeface="Century Gothic"/>
                <a:ea typeface="Century Gothic"/>
                <a:cs typeface="Century Gothic"/>
                <a:sym typeface="Century Gothic"/>
              </a:defRPr>
            </a:pPr>
            <a:r>
              <a:rPr b="0" dirty="0"/>
              <a:t>Thank you for joining me at the </a:t>
            </a:r>
            <a:endParaRPr b="0" dirty="0">
              <a:latin typeface="+mj-lt"/>
              <a:ea typeface="+mj-ea"/>
              <a:cs typeface="+mj-cs"/>
              <a:sym typeface="Helvetica Neue"/>
            </a:endParaRPr>
          </a:p>
          <a:p>
            <a:pPr>
              <a:defRPr sz="5500" b="1">
                <a:latin typeface="Century Gothic"/>
                <a:ea typeface="Century Gothic"/>
                <a:cs typeface="Century Gothic"/>
                <a:sym typeface="Century Gothic"/>
              </a:defRPr>
            </a:pPr>
            <a:r>
              <a:rPr dirty="0"/>
              <a:t>Indian Heritage Centre</a:t>
            </a:r>
            <a:r>
              <a:rPr b="0" dirty="0"/>
              <a:t>. </a:t>
            </a:r>
            <a:endParaRPr b="0" dirty="0">
              <a:latin typeface="+mj-lt"/>
              <a:ea typeface="+mj-ea"/>
              <a:cs typeface="+mj-cs"/>
              <a:sym typeface="Helvetica Neue"/>
            </a:endParaRPr>
          </a:p>
          <a:p>
            <a:pPr>
              <a:defRPr sz="3200">
                <a:latin typeface="Century Gothic"/>
                <a:ea typeface="Century Gothic"/>
                <a:cs typeface="Century Gothic"/>
                <a:sym typeface="Century Gothic"/>
              </a:defRPr>
            </a:pPr>
            <a:endParaRPr b="0" dirty="0">
              <a:latin typeface="+mj-lt"/>
              <a:ea typeface="+mj-ea"/>
              <a:cs typeface="+mj-cs"/>
              <a:sym typeface="Helvetica Neue"/>
            </a:endParaRPr>
          </a:p>
          <a:p>
            <a:pPr>
              <a:defRPr sz="5500">
                <a:latin typeface="Century Gothic"/>
                <a:ea typeface="Century Gothic"/>
                <a:cs typeface="Century Gothic"/>
                <a:sym typeface="Century Gothic"/>
              </a:defRPr>
            </a:pPr>
            <a:r>
              <a:rPr b="0" dirty="0"/>
              <a:t>I hope that you have enjoyed yourself</a:t>
            </a:r>
            <a:r>
              <a:rPr lang="en-SG" b="0" dirty="0"/>
              <a:t> and learnt something new</a:t>
            </a:r>
            <a:r>
              <a:rPr b="0" dirty="0"/>
              <a:t>. </a:t>
            </a:r>
            <a:endParaRPr b="0" dirty="0">
              <a:latin typeface="+mj-lt"/>
              <a:ea typeface="+mj-ea"/>
              <a:cs typeface="+mj-cs"/>
              <a:sym typeface="Helvetica Neue"/>
            </a:endParaRPr>
          </a:p>
          <a:p>
            <a:pPr>
              <a:defRPr sz="3200">
                <a:latin typeface="Century Gothic"/>
                <a:ea typeface="Century Gothic"/>
                <a:cs typeface="Century Gothic"/>
                <a:sym typeface="Century Gothic"/>
              </a:defRPr>
            </a:pPr>
            <a:endParaRPr b="0" dirty="0">
              <a:latin typeface="+mj-lt"/>
              <a:ea typeface="+mj-ea"/>
              <a:cs typeface="+mj-cs"/>
              <a:sym typeface="Helvetica Neue"/>
            </a:endParaRPr>
          </a:p>
          <a:p>
            <a:pPr>
              <a:defRPr sz="5500">
                <a:latin typeface="Century Gothic"/>
                <a:ea typeface="Century Gothic"/>
                <a:cs typeface="Century Gothic"/>
                <a:sym typeface="Century Gothic"/>
              </a:defRPr>
            </a:pPr>
            <a:r>
              <a:rPr b="0" dirty="0">
                <a:solidFill>
                  <a:schemeClr val="tx1"/>
                </a:solidFill>
              </a:rPr>
              <a:t>Let’s </a:t>
            </a:r>
            <a:r>
              <a:rPr lang="en-SG" b="0" dirty="0">
                <a:solidFill>
                  <a:schemeClr val="tx1"/>
                </a:solidFill>
              </a:rPr>
              <a:t>review</a:t>
            </a:r>
            <a:r>
              <a:rPr b="0" dirty="0">
                <a:solidFill>
                  <a:schemeClr val="tx1"/>
                </a:solidFill>
              </a:rPr>
              <a:t> what </a:t>
            </a:r>
            <a:r>
              <a:rPr b="0" dirty="0"/>
              <a:t>we have learnt!</a:t>
            </a:r>
          </a:p>
        </p:txBody>
      </p:sp>
      <p:pic>
        <p:nvPicPr>
          <p:cNvPr id="2" name="Slide 141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4790400" y="12352042"/>
            <a:ext cx="812800" cy="8128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10"/>
                                        </p:tgtEl>
                                      </p:cBhvr>
                                    </p:cmd>
                                  </p:childTnLst>
                                </p:cTn>
                              </p:par>
                              <p:par>
                                <p:cTn id="7" presetID="1" presetClass="mediacall" presetSubtype="0" fill="hold" nodeType="withEffect">
                                  <p:stCondLst>
                                    <p:cond delay="0"/>
                                  </p:stCondLst>
                                  <p:childTnLst>
                                    <p:cmd type="call" cmd="playFrom(0.0)">
                                      <p:cBhvr>
                                        <p:cTn id="8" dur="10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10"/>
                                        </p:tgtEl>
                                      </p:cBhvr>
                                    </p:cmd>
                                  </p:childTnLst>
                                </p:cTn>
                              </p:par>
                            </p:childTnLst>
                          </p:cTn>
                        </p:par>
                      </p:childTnLst>
                    </p:cTn>
                  </p:par>
                </p:childTnLst>
              </p:cTn>
              <p:nextCondLst>
                <p:cond evt="onClick" delay="0">
                  <p:tgtEl>
                    <p:spTgt spid="10"/>
                  </p:tgtEl>
                </p:cond>
              </p:nextCondLst>
            </p:seq>
            <p:audio>
              <p:cMediaNode vol="75472" showWhenStopped="0">
                <p:cTn id="14" fill="hold" display="0">
                  <p:stCondLst>
                    <p:cond delay="indefinite"/>
                  </p:stCondLst>
                  <p:endCondLst>
                    <p:cond evt="onStopAudio" delay="0">
                      <p:tgtEl>
                        <p:sldTgt/>
                      </p:tgtEl>
                    </p:cond>
                  </p:endCondLst>
                </p:cTn>
                <p:tgtEl>
                  <p:spTgt spid="10"/>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0240"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6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790400" y="10865555"/>
            <a:ext cx="812800" cy="812800"/>
          </a:xfrm>
          <a:prstGeom prst="rect">
            <a:avLst/>
          </a:prstGeom>
        </p:spPr>
      </p:pic>
      <p:pic>
        <p:nvPicPr>
          <p:cNvPr id="15" name="Picture 9" descr="Picture 9"/>
          <p:cNvPicPr>
            <a:picLocks noChangeAspect="1"/>
          </p:cNvPicPr>
          <p:nvPr/>
        </p:nvPicPr>
        <p:blipFill>
          <a:blip r:embed="rId9">
            <a:extLst/>
          </a:blip>
          <a:stretch>
            <a:fillRect/>
          </a:stretch>
        </p:blipFill>
        <p:spPr>
          <a:xfrm rot="10800000">
            <a:off x="3664894" y="-50800"/>
            <a:ext cx="17054212" cy="4845757"/>
          </a:xfrm>
          <a:prstGeom prst="rect">
            <a:avLst/>
          </a:prstGeom>
          <a:ln w="12700">
            <a:miter lim="400000"/>
          </a:ln>
        </p:spPr>
      </p:pic>
      <p:pic>
        <p:nvPicPr>
          <p:cNvPr id="18" name="Malay Boy Black Eyes Both Arms Up, Head Tilt Right and Jump Up.png" descr="Malay Boy Black Eyes Both Arms Up, Head Tilt Right and Jump Up.png"/>
          <p:cNvPicPr>
            <a:picLocks noChangeAspect="1"/>
          </p:cNvPicPr>
          <p:nvPr/>
        </p:nvPicPr>
        <p:blipFill>
          <a:blip r:embed="rId10">
            <a:extLst/>
          </a:blip>
          <a:stretch>
            <a:fillRect/>
          </a:stretch>
        </p:blipFill>
        <p:spPr>
          <a:xfrm flipH="1">
            <a:off x="4454414" y="-584200"/>
            <a:ext cx="4465218" cy="6402977"/>
          </a:xfrm>
          <a:prstGeom prst="rect">
            <a:avLst/>
          </a:prstGeom>
          <a:ln w="12700">
            <a:miter lim="400000"/>
          </a:ln>
        </p:spPr>
      </p:pic>
      <p:pic>
        <p:nvPicPr>
          <p:cNvPr id="21" name="Picture 20"/>
          <p:cNvPicPr>
            <a:picLocks noChangeAspect="1"/>
          </p:cNvPicPr>
          <p:nvPr/>
        </p:nvPicPr>
        <p:blipFill rotWithShape="1">
          <a:blip r:embed="rId11" cstate="email">
            <a:extLst>
              <a:ext uri="{28A0092B-C50C-407E-A947-70E740481C1C}">
                <a14:useLocalDpi xmlns:a14="http://schemas.microsoft.com/office/drawing/2010/main"/>
              </a:ext>
            </a:extLst>
          </a:blip>
          <a:srcRect b="4290"/>
          <a:stretch/>
        </p:blipFill>
        <p:spPr>
          <a:xfrm>
            <a:off x="17963560" y="-50801"/>
            <a:ext cx="6632240" cy="12842058"/>
          </a:xfrm>
          <a:prstGeom prst="rect">
            <a:avLst/>
          </a:prstGeom>
        </p:spPr>
      </p:pic>
      <p:sp>
        <p:nvSpPr>
          <p:cNvPr id="23" name="TextBox 21"/>
          <p:cNvSpPr txBox="1"/>
          <p:nvPr/>
        </p:nvSpPr>
        <p:spPr>
          <a:xfrm>
            <a:off x="8102600" y="1804367"/>
            <a:ext cx="8178800" cy="9525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5500">
                <a:latin typeface="Century Gothic"/>
                <a:ea typeface="Century Gothic"/>
                <a:cs typeface="Century Gothic"/>
                <a:sym typeface="Century Gothic"/>
              </a:defRPr>
            </a:lvl1pPr>
          </a:lstStyle>
          <a:p>
            <a:r>
              <a:rPr b="0" dirty="0"/>
              <a:t>Sari</a:t>
            </a:r>
          </a:p>
        </p:txBody>
      </p:sp>
      <p:pic>
        <p:nvPicPr>
          <p:cNvPr id="24" name="Picture 23" descr="LR Sari Red.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743440" y="5143971"/>
            <a:ext cx="9404897" cy="6160416"/>
          </a:xfrm>
          <a:prstGeom prst="rect">
            <a:avLst/>
          </a:prstGeom>
        </p:spPr>
      </p:pic>
      <p:pic>
        <p:nvPicPr>
          <p:cNvPr id="25" name="Rectangle Rectangle" descr="Rectangle Rectangle"/>
          <p:cNvPicPr>
            <a:picLocks/>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65849" y="4600707"/>
            <a:ext cx="10046654" cy="6889866"/>
          </a:xfrm>
          <a:prstGeom prst="rect">
            <a:avLst/>
          </a:prstGeom>
          <a:effectLst>
            <a:outerShdw blurRad="63500" dist="236222" dir="3352492" rotWithShape="0">
              <a:srgbClr val="000000">
                <a:alpha val="26672"/>
              </a:srgbClr>
            </a:outerShdw>
          </a:effectLst>
        </p:spPr>
      </p:pic>
      <p:sp>
        <p:nvSpPr>
          <p:cNvPr id="26" name="TextBox 9">
            <a:hlinkClick r:id="rId14" action="ppaction://hlinksldjump"/>
            <a:extLst>
              <a:ext uri="{FF2B5EF4-FFF2-40B4-BE49-F238E27FC236}">
                <a16:creationId xmlns:a16="http://schemas.microsoft.com/office/drawing/2014/main" id="{732B8A06-CF3B-4806-9A4F-8FF5B1FD963A}"/>
              </a:ext>
            </a:extLst>
          </p:cNvPr>
          <p:cNvSpPr txBox="1"/>
          <p:nvPr/>
        </p:nvSpPr>
        <p:spPr>
          <a:xfrm>
            <a:off x="10743440" y="11173102"/>
            <a:ext cx="9418922" cy="593116"/>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dirty="0"/>
              <a:t>Collection of Indian Heritage Centre</a:t>
            </a:r>
            <a:endParaRPr lang="en-US" sz="2800" dirty="0">
              <a:solidFill>
                <a:srgbClr val="FF0000"/>
              </a:solidFill>
            </a:endParaRPr>
          </a:p>
        </p:txBody>
      </p:sp>
      <p:pic>
        <p:nvPicPr>
          <p:cNvPr id="27" name="Picture 26" descr="LR Sari Blue.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73202" y="5152885"/>
            <a:ext cx="9418922" cy="6143516"/>
          </a:xfrm>
          <a:prstGeom prst="rect">
            <a:avLst/>
          </a:prstGeom>
        </p:spPr>
      </p:pic>
      <p:pic>
        <p:nvPicPr>
          <p:cNvPr id="28" name="Rectangle Rectangle" descr="Rectangle Rectangle"/>
          <p:cNvPicPr>
            <a:picLocks/>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4437" y="4600707"/>
            <a:ext cx="9988991" cy="6868953"/>
          </a:xfrm>
          <a:prstGeom prst="rect">
            <a:avLst/>
          </a:prstGeom>
          <a:effectLst>
            <a:outerShdw blurRad="63500" dist="236222" dir="3352492" rotWithShape="0">
              <a:srgbClr val="000000">
                <a:alpha val="26672"/>
              </a:srgbClr>
            </a:outerShdw>
          </a:effectLst>
        </p:spPr>
      </p:pic>
      <p:sp>
        <p:nvSpPr>
          <p:cNvPr id="29" name="TextBox 9">
            <a:hlinkClick r:id="rId14" action="ppaction://hlinksldjump"/>
            <a:extLst>
              <a:ext uri="{FF2B5EF4-FFF2-40B4-BE49-F238E27FC236}">
                <a16:creationId xmlns:a16="http://schemas.microsoft.com/office/drawing/2014/main" id="{732B8A06-CF3B-4806-9A4F-8FF5B1FD963A}"/>
              </a:ext>
            </a:extLst>
          </p:cNvPr>
          <p:cNvSpPr txBox="1"/>
          <p:nvPr/>
        </p:nvSpPr>
        <p:spPr>
          <a:xfrm>
            <a:off x="673202" y="11194015"/>
            <a:ext cx="9446413" cy="593116"/>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dirty="0"/>
              <a:t>Collection of Indian Heritage Centre</a:t>
            </a:r>
            <a:endParaRPr lang="en-US" sz="2800" dirty="0">
              <a:solidFill>
                <a:srgbClr val="FF0000"/>
              </a:solidFill>
            </a:endParaRPr>
          </a:p>
        </p:txBody>
      </p:sp>
      <p:pic>
        <p:nvPicPr>
          <p:cNvPr id="14" name="Picture 13" descr="pencil.png">
            <a:hlinkClick r:id="" action="ppaction://hlinkshowjump?jump=nextslide"/>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16"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pic>
        <p:nvPicPr>
          <p:cNvPr id="17" name="Picture 16" descr="pencil.png">
            <a:hlinkClick r:id="" action="ppaction://hlinkshowjump?jump=previousslide"/>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19"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pic>
        <p:nvPicPr>
          <p:cNvPr id="2" name="Sari.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790400" y="12384857"/>
            <a:ext cx="812800" cy="812800"/>
          </a:xfrm>
          <a:prstGeom prst="rect">
            <a:avLst/>
          </a:prstGeom>
        </p:spPr>
      </p:pic>
    </p:spTree>
    <p:extLst>
      <p:ext uri="{BB962C8B-B14F-4D97-AF65-F5344CB8AC3E}">
        <p14:creationId xmlns:p14="http://schemas.microsoft.com/office/powerpoint/2010/main" val="19718108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20"/>
                                        </p:tgtEl>
                                      </p:cBhvr>
                                    </p:cmd>
                                  </p:childTnLst>
                                </p:cTn>
                              </p:par>
                              <p:par>
                                <p:cTn id="7" presetID="1" presetClass="mediacall" presetSubtype="0" fill="hold" nodeType="withEffect">
                                  <p:stCondLst>
                                    <p:cond delay="0"/>
                                  </p:stCondLst>
                                  <p:childTnLst>
                                    <p:cmd type="call" cmd="playFrom(0.0)">
                                      <p:cBhvr>
                                        <p:cTn id="8" dur="1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20"/>
                                        </p:tgtEl>
                                      </p:cBhvr>
                                    </p:cmd>
                                  </p:childTnLst>
                                </p:cTn>
                              </p:par>
                            </p:childTnLst>
                          </p:cTn>
                        </p:par>
                      </p:childTnLst>
                    </p:cTn>
                  </p:par>
                </p:childTnLst>
              </p:cTn>
              <p:nextCondLst>
                <p:cond evt="onClick" delay="0">
                  <p:tgtEl>
                    <p:spTgt spid="20"/>
                  </p:tgtEl>
                </p:cond>
              </p:nextCondLst>
            </p:seq>
            <p:audio>
              <p:cMediaNode vol="75472" showWhenStopped="0">
                <p:cTn id="14" fill="hold" display="0">
                  <p:stCondLst>
                    <p:cond delay="indefinite"/>
                  </p:stCondLst>
                  <p:endCondLst>
                    <p:cond evt="onStopAudio" delay="0">
                      <p:tgtEl>
                        <p:sldTgt/>
                      </p:tgtEl>
                    </p:cond>
                  </p:endCondLst>
                </p:cTn>
                <p:tgtEl>
                  <p:spTgt spid="20"/>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00"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6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790400" y="10865555"/>
            <a:ext cx="812800" cy="812800"/>
          </a:xfrm>
          <a:prstGeom prst="rect">
            <a:avLst/>
          </a:prstGeom>
        </p:spPr>
      </p:pic>
      <p:pic>
        <p:nvPicPr>
          <p:cNvPr id="14" name="Picture 13" descr="pencil.png">
            <a:hlinkClick r:id="" action="ppaction://hlinkshowjump?jump=nextslide"/>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16"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pic>
        <p:nvPicPr>
          <p:cNvPr id="18" name="Picture 9" descr="Picture 9"/>
          <p:cNvPicPr>
            <a:picLocks noChangeAspect="1"/>
          </p:cNvPicPr>
          <p:nvPr/>
        </p:nvPicPr>
        <p:blipFill>
          <a:blip r:embed="rId10">
            <a:extLst/>
          </a:blip>
          <a:stretch>
            <a:fillRect/>
          </a:stretch>
        </p:blipFill>
        <p:spPr>
          <a:xfrm rot="10800000">
            <a:off x="3664894" y="-50800"/>
            <a:ext cx="17054212" cy="4845757"/>
          </a:xfrm>
          <a:prstGeom prst="rect">
            <a:avLst/>
          </a:prstGeom>
          <a:ln w="12700">
            <a:miter lim="400000"/>
          </a:ln>
        </p:spPr>
      </p:pic>
      <p:pic>
        <p:nvPicPr>
          <p:cNvPr id="21" name="Picture 2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54083" y="45157"/>
            <a:ext cx="5132709" cy="12893040"/>
          </a:xfrm>
          <a:prstGeom prst="rect">
            <a:avLst/>
          </a:prstGeom>
        </p:spPr>
      </p:pic>
      <p:pic>
        <p:nvPicPr>
          <p:cNvPr id="23" name="Malay Boy Black Eyes Both Arms Up, Head Tilt Right and Jump Up.png" descr="Malay Boy Black Eyes Both Arms Up, Head Tilt Right and Jump Up.png"/>
          <p:cNvPicPr>
            <a:picLocks noChangeAspect="1"/>
          </p:cNvPicPr>
          <p:nvPr/>
        </p:nvPicPr>
        <p:blipFill>
          <a:blip r:embed="rId12">
            <a:extLst/>
          </a:blip>
          <a:stretch>
            <a:fillRect/>
          </a:stretch>
        </p:blipFill>
        <p:spPr>
          <a:xfrm>
            <a:off x="15140678" y="-446383"/>
            <a:ext cx="4465218" cy="6402978"/>
          </a:xfrm>
          <a:prstGeom prst="rect">
            <a:avLst/>
          </a:prstGeom>
          <a:ln w="12700">
            <a:miter lim="400000"/>
          </a:ln>
        </p:spPr>
      </p:pic>
      <p:sp>
        <p:nvSpPr>
          <p:cNvPr id="24" name="TextBox 21"/>
          <p:cNvSpPr txBox="1"/>
          <p:nvPr/>
        </p:nvSpPr>
        <p:spPr>
          <a:xfrm>
            <a:off x="4803851" y="1804367"/>
            <a:ext cx="11912600" cy="9525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5500" i="1">
                <a:latin typeface="Century Gothic"/>
                <a:ea typeface="Century Gothic"/>
                <a:cs typeface="Century Gothic"/>
                <a:sym typeface="Century Gothic"/>
              </a:defRPr>
            </a:lvl1pPr>
          </a:lstStyle>
          <a:p>
            <a:r>
              <a:rPr b="0" dirty="0"/>
              <a:t>Veshti</a:t>
            </a:r>
          </a:p>
        </p:txBody>
      </p:sp>
      <p:grpSp>
        <p:nvGrpSpPr>
          <p:cNvPr id="25" name="Group 24"/>
          <p:cNvGrpSpPr/>
          <p:nvPr/>
        </p:nvGrpSpPr>
        <p:grpSpPr>
          <a:xfrm>
            <a:off x="6459451" y="4794959"/>
            <a:ext cx="11465098" cy="8311442"/>
            <a:chOff x="7508702" y="4794959"/>
            <a:chExt cx="11465098" cy="8311442"/>
          </a:xfrm>
        </p:grpSpPr>
        <p:sp>
          <p:nvSpPr>
            <p:cNvPr id="26" name="Rectangle"/>
            <p:cNvSpPr/>
            <p:nvPr/>
          </p:nvSpPr>
          <p:spPr>
            <a:xfrm>
              <a:off x="7508702" y="4794959"/>
              <a:ext cx="11465098" cy="8311442"/>
            </a:xfrm>
            <a:prstGeom prst="rect">
              <a:avLst/>
            </a:prstGeom>
            <a:solidFill>
              <a:srgbClr val="FFFFFF"/>
            </a:solidFill>
            <a:ln w="25400">
              <a:noFill/>
            </a:ln>
            <a:effectLst>
              <a:outerShdw blurRad="50800" dist="130852" dir="2916000" rotWithShape="0">
                <a:srgbClr val="000000">
                  <a:alpha val="40000"/>
                </a:srgbClr>
              </a:outerShdw>
            </a:effectLst>
          </p:spPr>
          <p:txBody>
            <a:bodyPr lIns="0" tIns="0" rIns="0" bIns="0" anchor="ctr"/>
            <a:lstStyle/>
            <a:p>
              <a:endParaRPr b="0"/>
            </a:p>
          </p:txBody>
        </p:sp>
        <p:pic>
          <p:nvPicPr>
            <p:cNvPr id="27" name="Picture 26"/>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5132174" y="4969155"/>
              <a:ext cx="3841626" cy="7916779"/>
            </a:xfrm>
            <a:prstGeom prst="rect">
              <a:avLst/>
            </a:prstGeom>
          </p:spPr>
        </p:pic>
        <p:pic>
          <p:nvPicPr>
            <p:cNvPr id="28" name="Picture 2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672592" y="4969156"/>
              <a:ext cx="7916779" cy="7916779"/>
            </a:xfrm>
            <a:prstGeom prst="rect">
              <a:avLst/>
            </a:prstGeom>
          </p:spPr>
        </p:pic>
      </p:grpSp>
      <p:pic>
        <p:nvPicPr>
          <p:cNvPr id="17" name="Picture 16" descr="pencil.png">
            <a:hlinkClick r:id="" action="ppaction://hlinkshowjump?jump=previousslide"/>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19"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pic>
        <p:nvPicPr>
          <p:cNvPr id="2" name="Vesthi.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790400" y="12387099"/>
            <a:ext cx="812800" cy="812800"/>
          </a:xfrm>
          <a:prstGeom prst="rect">
            <a:avLst/>
          </a:prstGeom>
        </p:spPr>
      </p:pic>
    </p:spTree>
    <p:extLst>
      <p:ext uri="{BB962C8B-B14F-4D97-AF65-F5344CB8AC3E}">
        <p14:creationId xmlns:p14="http://schemas.microsoft.com/office/powerpoint/2010/main" val="15369137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20"/>
                                        </p:tgtEl>
                                      </p:cBhvr>
                                    </p:cmd>
                                  </p:childTnLst>
                                </p:cTn>
                              </p:par>
                              <p:par>
                                <p:cTn id="7" presetID="1" presetClass="mediacall" presetSubtype="0" fill="hold" nodeType="withEffect">
                                  <p:stCondLst>
                                    <p:cond delay="0"/>
                                  </p:stCondLst>
                                  <p:childTnLst>
                                    <p:cmd type="call" cmd="playFrom(0.0)">
                                      <p:cBhvr>
                                        <p:cTn id="8" dur="1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20"/>
                                        </p:tgtEl>
                                      </p:cBhvr>
                                    </p:cmd>
                                  </p:childTnLst>
                                </p:cTn>
                              </p:par>
                            </p:childTnLst>
                          </p:cTn>
                        </p:par>
                      </p:childTnLst>
                    </p:cTn>
                  </p:par>
                </p:childTnLst>
              </p:cTn>
              <p:nextCondLst>
                <p:cond evt="onClick" delay="0">
                  <p:tgtEl>
                    <p:spTgt spid="20"/>
                  </p:tgtEl>
                </p:cond>
              </p:nextCondLst>
            </p:seq>
            <p:audio>
              <p:cMediaNode vol="75472" showWhenStopped="0">
                <p:cTn id="14" fill="hold" display="0">
                  <p:stCondLst>
                    <p:cond delay="indefinite"/>
                  </p:stCondLst>
                  <p:endCondLst>
                    <p:cond evt="onStopAudio" delay="0">
                      <p:tgtEl>
                        <p:sldTgt/>
                      </p:tgtEl>
                    </p:cond>
                  </p:endCondLst>
                </p:cTn>
                <p:tgtEl>
                  <p:spTgt spid="20"/>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043"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6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790400" y="10865555"/>
            <a:ext cx="812800" cy="812800"/>
          </a:xfrm>
          <a:prstGeom prst="rect">
            <a:avLst/>
          </a:prstGeom>
        </p:spPr>
      </p:pic>
      <p:pic>
        <p:nvPicPr>
          <p:cNvPr id="9" name="Picture 9" descr="Picture 9"/>
          <p:cNvPicPr>
            <a:picLocks noChangeAspect="1"/>
          </p:cNvPicPr>
          <p:nvPr/>
        </p:nvPicPr>
        <p:blipFill>
          <a:blip r:embed="rId9">
            <a:extLst/>
          </a:blip>
          <a:stretch>
            <a:fillRect/>
          </a:stretch>
        </p:blipFill>
        <p:spPr>
          <a:xfrm flipH="1">
            <a:off x="4871761" y="9756922"/>
            <a:ext cx="14802043" cy="4043529"/>
          </a:xfrm>
          <a:prstGeom prst="rect">
            <a:avLst/>
          </a:prstGeom>
          <a:ln w="12700">
            <a:miter lim="400000"/>
          </a:ln>
        </p:spPr>
      </p:pic>
      <p:sp>
        <p:nvSpPr>
          <p:cNvPr id="10" name="TextBox 17"/>
          <p:cNvSpPr txBox="1"/>
          <p:nvPr/>
        </p:nvSpPr>
        <p:spPr>
          <a:xfrm>
            <a:off x="5646938" y="11912610"/>
            <a:ext cx="13254866" cy="9489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5500">
                <a:latin typeface="Century Gothic"/>
                <a:ea typeface="Century Gothic"/>
                <a:cs typeface="Century Gothic"/>
                <a:sym typeface="Century Gothic"/>
              </a:defRPr>
            </a:pPr>
            <a:r>
              <a:rPr lang="en-US" b="0" dirty="0" err="1"/>
              <a:t>Deepavali</a:t>
            </a:r>
            <a:endParaRPr b="0" dirty="0"/>
          </a:p>
        </p:txBody>
      </p:sp>
      <p:grpSp>
        <p:nvGrpSpPr>
          <p:cNvPr id="11" name="Group 10"/>
          <p:cNvGrpSpPr/>
          <p:nvPr/>
        </p:nvGrpSpPr>
        <p:grpSpPr>
          <a:xfrm>
            <a:off x="8149275" y="5993687"/>
            <a:ext cx="7063656" cy="4838712"/>
            <a:chOff x="8020645" y="6440311"/>
            <a:chExt cx="7063656" cy="4838712"/>
          </a:xfrm>
        </p:grpSpPr>
        <p:sp>
          <p:nvSpPr>
            <p:cNvPr id="12" name="Rectangle"/>
            <p:cNvSpPr/>
            <p:nvPr/>
          </p:nvSpPr>
          <p:spPr>
            <a:xfrm>
              <a:off x="8020645" y="6440311"/>
              <a:ext cx="7063656" cy="4838712"/>
            </a:xfrm>
            <a:prstGeom prst="rect">
              <a:avLst/>
            </a:prstGeom>
            <a:solidFill>
              <a:srgbClr val="FFFFFF"/>
            </a:solidFill>
            <a:ln w="25400">
              <a:noFill/>
            </a:ln>
            <a:effectLst>
              <a:outerShdw blurRad="50800" dist="130852" dir="2916000" rotWithShape="0">
                <a:srgbClr val="000000">
                  <a:alpha val="40000"/>
                </a:srgbClr>
              </a:outerShdw>
            </a:effectLst>
          </p:spPr>
          <p:txBody>
            <a:bodyPr lIns="0" tIns="0" rIns="0" bIns="0" anchor="ctr"/>
            <a:lstStyle/>
            <a:p>
              <a:endParaRPr b="0"/>
            </a:p>
          </p:txBody>
        </p:sp>
        <p:pic>
          <p:nvPicPr>
            <p:cNvPr id="15" name="Picture 14" descr="Murukku.jp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302864" y="6649951"/>
              <a:ext cx="6555317" cy="4509078"/>
            </a:xfrm>
            <a:prstGeom prst="rect">
              <a:avLst/>
            </a:prstGeom>
          </p:spPr>
        </p:pic>
      </p:grpSp>
      <p:grpSp>
        <p:nvGrpSpPr>
          <p:cNvPr id="18" name="Group 17"/>
          <p:cNvGrpSpPr/>
          <p:nvPr/>
        </p:nvGrpSpPr>
        <p:grpSpPr>
          <a:xfrm>
            <a:off x="309302" y="5993687"/>
            <a:ext cx="7539126" cy="4795982"/>
            <a:chOff x="180672" y="6440311"/>
            <a:chExt cx="7539126" cy="4795982"/>
          </a:xfrm>
        </p:grpSpPr>
        <p:sp>
          <p:nvSpPr>
            <p:cNvPr id="21" name="Rectangle"/>
            <p:cNvSpPr/>
            <p:nvPr/>
          </p:nvSpPr>
          <p:spPr>
            <a:xfrm>
              <a:off x="180672" y="6440311"/>
              <a:ext cx="7539126" cy="4795982"/>
            </a:xfrm>
            <a:prstGeom prst="rect">
              <a:avLst/>
            </a:prstGeom>
            <a:solidFill>
              <a:srgbClr val="FFFFFF"/>
            </a:solidFill>
            <a:ln w="25400">
              <a:noFill/>
            </a:ln>
            <a:effectLst>
              <a:outerShdw blurRad="50800" dist="130852" dir="2916000" rotWithShape="0">
                <a:srgbClr val="000000">
                  <a:alpha val="40000"/>
                </a:srgbClr>
              </a:outerShdw>
            </a:effectLst>
          </p:spPr>
          <p:txBody>
            <a:bodyPr lIns="0" tIns="0" rIns="0" bIns="0" anchor="ctr"/>
            <a:lstStyle/>
            <a:p>
              <a:endParaRPr b="0"/>
            </a:p>
          </p:txBody>
        </p:sp>
        <p:pic>
          <p:nvPicPr>
            <p:cNvPr id="22" name="Picture 21" descr="Sweets.jp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55506" y="6676497"/>
              <a:ext cx="7025421" cy="4426088"/>
            </a:xfrm>
            <a:prstGeom prst="rect">
              <a:avLst/>
            </a:prstGeom>
          </p:spPr>
        </p:pic>
      </p:grpSp>
      <p:grpSp>
        <p:nvGrpSpPr>
          <p:cNvPr id="23" name="Group 22"/>
          <p:cNvGrpSpPr/>
          <p:nvPr/>
        </p:nvGrpSpPr>
        <p:grpSpPr>
          <a:xfrm>
            <a:off x="15551044" y="5993687"/>
            <a:ext cx="8630184" cy="4838712"/>
            <a:chOff x="15422414" y="6440311"/>
            <a:chExt cx="8630184" cy="4838712"/>
          </a:xfrm>
        </p:grpSpPr>
        <p:sp>
          <p:nvSpPr>
            <p:cNvPr id="24" name="Rectangle"/>
            <p:cNvSpPr/>
            <p:nvPr/>
          </p:nvSpPr>
          <p:spPr>
            <a:xfrm>
              <a:off x="15422414" y="6440311"/>
              <a:ext cx="8630184" cy="4838712"/>
            </a:xfrm>
            <a:prstGeom prst="rect">
              <a:avLst/>
            </a:prstGeom>
            <a:solidFill>
              <a:srgbClr val="FFFFFF"/>
            </a:solidFill>
            <a:ln w="25400">
              <a:noFill/>
            </a:ln>
            <a:effectLst>
              <a:outerShdw blurRad="50800" dist="130852" dir="2916000" rotWithShape="0">
                <a:srgbClr val="000000">
                  <a:alpha val="40000"/>
                </a:srgbClr>
              </a:outerShdw>
            </a:effectLst>
          </p:spPr>
          <p:txBody>
            <a:bodyPr lIns="0" tIns="0" rIns="0" bIns="0" anchor="ctr"/>
            <a:lstStyle/>
            <a:p>
              <a:endParaRPr b="0"/>
            </a:p>
          </p:txBody>
        </p:sp>
        <p:pic>
          <p:nvPicPr>
            <p:cNvPr id="25" name="Picture 24" descr="Vadai.jp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5705920" y="6676736"/>
              <a:ext cx="8099942" cy="4503113"/>
            </a:xfrm>
            <a:prstGeom prst="rect">
              <a:avLst/>
            </a:prstGeom>
          </p:spPr>
        </p:pic>
      </p:grpSp>
      <p:sp>
        <p:nvSpPr>
          <p:cNvPr id="26" name="TextBox 9">
            <a:hlinkClick r:id="rId13" action="ppaction://hlinksldjump"/>
            <a:extLst>
              <a:ext uri="{FF2B5EF4-FFF2-40B4-BE49-F238E27FC236}">
                <a16:creationId xmlns:a16="http://schemas.microsoft.com/office/drawing/2014/main" id="{732B8A06-CF3B-4806-9A4F-8FF5B1FD963A}"/>
              </a:ext>
            </a:extLst>
          </p:cNvPr>
          <p:cNvSpPr txBox="1"/>
          <p:nvPr/>
        </p:nvSpPr>
        <p:spPr>
          <a:xfrm>
            <a:off x="8431494" y="10655961"/>
            <a:ext cx="6555317" cy="615549"/>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i="1" dirty="0" err="1"/>
              <a:t>Murukku</a:t>
            </a:r>
            <a:endParaRPr lang="en-US" sz="2800" i="1" dirty="0">
              <a:solidFill>
                <a:srgbClr val="FF0000"/>
              </a:solidFill>
            </a:endParaRPr>
          </a:p>
        </p:txBody>
      </p:sp>
      <p:sp>
        <p:nvSpPr>
          <p:cNvPr id="27" name="TextBox 9">
            <a:hlinkClick r:id="rId13" action="ppaction://hlinksldjump"/>
            <a:extLst>
              <a:ext uri="{FF2B5EF4-FFF2-40B4-BE49-F238E27FC236}">
                <a16:creationId xmlns:a16="http://schemas.microsoft.com/office/drawing/2014/main" id="{732B8A06-CF3B-4806-9A4F-8FF5B1FD963A}"/>
              </a:ext>
            </a:extLst>
          </p:cNvPr>
          <p:cNvSpPr txBox="1"/>
          <p:nvPr/>
        </p:nvSpPr>
        <p:spPr>
          <a:xfrm>
            <a:off x="15834550" y="10655961"/>
            <a:ext cx="8112292" cy="615549"/>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i="1" dirty="0" err="1"/>
              <a:t>Vadai</a:t>
            </a:r>
            <a:endParaRPr lang="en-US" sz="2800" i="1" dirty="0">
              <a:solidFill>
                <a:srgbClr val="FF0000"/>
              </a:solidFill>
            </a:endParaRPr>
          </a:p>
        </p:txBody>
      </p:sp>
      <p:sp>
        <p:nvSpPr>
          <p:cNvPr id="28" name="TextBox 9">
            <a:hlinkClick r:id="rId13" action="ppaction://hlinksldjump"/>
            <a:extLst>
              <a:ext uri="{FF2B5EF4-FFF2-40B4-BE49-F238E27FC236}">
                <a16:creationId xmlns:a16="http://schemas.microsoft.com/office/drawing/2014/main" id="{732B8A06-CF3B-4806-9A4F-8FF5B1FD963A}"/>
              </a:ext>
            </a:extLst>
          </p:cNvPr>
          <p:cNvSpPr txBox="1"/>
          <p:nvPr/>
        </p:nvSpPr>
        <p:spPr>
          <a:xfrm>
            <a:off x="584136" y="10655961"/>
            <a:ext cx="7025421" cy="615549"/>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i="1" dirty="0" err="1"/>
              <a:t>Mithai</a:t>
            </a:r>
            <a:endParaRPr lang="en-US" sz="2800" i="1" dirty="0">
              <a:solidFill>
                <a:srgbClr val="FF0000"/>
              </a:solidFill>
            </a:endParaRPr>
          </a:p>
        </p:txBody>
      </p:sp>
      <p:grpSp>
        <p:nvGrpSpPr>
          <p:cNvPr id="29" name="Group 28"/>
          <p:cNvGrpSpPr/>
          <p:nvPr/>
        </p:nvGrpSpPr>
        <p:grpSpPr>
          <a:xfrm>
            <a:off x="2677227" y="266790"/>
            <a:ext cx="9126753" cy="5340880"/>
            <a:chOff x="5142434" y="5196218"/>
            <a:chExt cx="10746677" cy="6205560"/>
          </a:xfrm>
        </p:grpSpPr>
        <p:sp>
          <p:nvSpPr>
            <p:cNvPr id="30" name="Rectangle"/>
            <p:cNvSpPr/>
            <p:nvPr/>
          </p:nvSpPr>
          <p:spPr>
            <a:xfrm>
              <a:off x="5142434" y="5196218"/>
              <a:ext cx="10746677" cy="6205560"/>
            </a:xfrm>
            <a:prstGeom prst="rect">
              <a:avLst/>
            </a:prstGeom>
            <a:solidFill>
              <a:srgbClr val="FFFFFF"/>
            </a:solidFill>
            <a:ln w="25400">
              <a:noFill/>
            </a:ln>
            <a:effectLst>
              <a:outerShdw blurRad="50800" dist="130852" dir="2916000" rotWithShape="0">
                <a:srgbClr val="000000">
                  <a:alpha val="40000"/>
                </a:srgbClr>
              </a:outerShdw>
            </a:effectLst>
          </p:spPr>
          <p:txBody>
            <a:bodyPr lIns="0" tIns="0" rIns="0" bIns="0" anchor="ctr"/>
            <a:lstStyle/>
            <a:p>
              <a:endParaRPr b="0"/>
            </a:p>
          </p:txBody>
        </p:sp>
        <p:pic>
          <p:nvPicPr>
            <p:cNvPr id="31" name="Picture 30" descr="Oil Lamps.jp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5448478" y="5421995"/>
              <a:ext cx="10160000" cy="5715000"/>
            </a:xfrm>
            <a:prstGeom prst="rect">
              <a:avLst/>
            </a:prstGeom>
          </p:spPr>
        </p:pic>
      </p:grpSp>
      <p:grpSp>
        <p:nvGrpSpPr>
          <p:cNvPr id="32" name="Group 31"/>
          <p:cNvGrpSpPr/>
          <p:nvPr/>
        </p:nvGrpSpPr>
        <p:grpSpPr>
          <a:xfrm>
            <a:off x="12674872" y="266790"/>
            <a:ext cx="8913295" cy="5340880"/>
            <a:chOff x="6069298" y="5321243"/>
            <a:chExt cx="12211410" cy="7162658"/>
          </a:xfrm>
        </p:grpSpPr>
        <p:sp>
          <p:nvSpPr>
            <p:cNvPr id="33" name="Rectangle"/>
            <p:cNvSpPr/>
            <p:nvPr/>
          </p:nvSpPr>
          <p:spPr>
            <a:xfrm>
              <a:off x="6069298" y="5321243"/>
              <a:ext cx="12211410" cy="7162658"/>
            </a:xfrm>
            <a:prstGeom prst="rect">
              <a:avLst/>
            </a:prstGeom>
            <a:solidFill>
              <a:srgbClr val="FFFFFF"/>
            </a:solidFill>
            <a:ln w="25400">
              <a:noFill/>
            </a:ln>
            <a:effectLst>
              <a:outerShdw blurRad="50800" dist="130852" dir="2916000" rotWithShape="0">
                <a:srgbClr val="000000">
                  <a:alpha val="40000"/>
                </a:srgbClr>
              </a:outerShdw>
            </a:effectLst>
          </p:spPr>
          <p:txBody>
            <a:bodyPr lIns="0" tIns="0" rIns="0" bIns="0" anchor="ctr"/>
            <a:lstStyle/>
            <a:p>
              <a:endParaRPr b="0"/>
            </a:p>
          </p:txBody>
        </p:sp>
        <p:pic>
          <p:nvPicPr>
            <p:cNvPr id="34" name="Picture 33" descr="Rangoli 4.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348452" y="5659908"/>
              <a:ext cx="11690272" cy="6575778"/>
            </a:xfrm>
            <a:prstGeom prst="rect">
              <a:avLst/>
            </a:prstGeom>
          </p:spPr>
        </p:pic>
      </p:grpSp>
      <p:sp>
        <p:nvSpPr>
          <p:cNvPr id="35" name="TextBox 9">
            <a:hlinkClick r:id="rId13" action="ppaction://hlinksldjump"/>
            <a:extLst>
              <a:ext uri="{FF2B5EF4-FFF2-40B4-BE49-F238E27FC236}">
                <a16:creationId xmlns:a16="http://schemas.microsoft.com/office/drawing/2014/main" id="{732B8A06-CF3B-4806-9A4F-8FF5B1FD963A}"/>
              </a:ext>
            </a:extLst>
          </p:cNvPr>
          <p:cNvSpPr txBox="1"/>
          <p:nvPr/>
        </p:nvSpPr>
        <p:spPr>
          <a:xfrm>
            <a:off x="2927197" y="5316131"/>
            <a:ext cx="8638452" cy="615549"/>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dirty="0"/>
              <a:t>Oil Lamps (</a:t>
            </a:r>
            <a:r>
              <a:rPr lang="en-US" sz="2800" i="1" dirty="0" err="1"/>
              <a:t>Diyas</a:t>
            </a:r>
            <a:r>
              <a:rPr lang="en-US" sz="2800" i="1" dirty="0"/>
              <a:t>)</a:t>
            </a:r>
            <a:endParaRPr lang="en-US" sz="2800" i="1" dirty="0">
              <a:solidFill>
                <a:srgbClr val="FF0000"/>
              </a:solidFill>
            </a:endParaRPr>
          </a:p>
        </p:txBody>
      </p:sp>
      <p:sp>
        <p:nvSpPr>
          <p:cNvPr id="36" name="TextBox 9">
            <a:hlinkClick r:id="rId13" action="ppaction://hlinksldjump"/>
            <a:extLst>
              <a:ext uri="{FF2B5EF4-FFF2-40B4-BE49-F238E27FC236}">
                <a16:creationId xmlns:a16="http://schemas.microsoft.com/office/drawing/2014/main" id="{732B8A06-CF3B-4806-9A4F-8FF5B1FD963A}"/>
              </a:ext>
            </a:extLst>
          </p:cNvPr>
          <p:cNvSpPr txBox="1"/>
          <p:nvPr/>
        </p:nvSpPr>
        <p:spPr>
          <a:xfrm>
            <a:off x="12878631" y="5299895"/>
            <a:ext cx="8532908" cy="631785"/>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i="1" dirty="0" err="1"/>
              <a:t>Rangoli</a:t>
            </a:r>
            <a:endParaRPr lang="en-US" sz="2800" i="1" dirty="0">
              <a:solidFill>
                <a:srgbClr val="FF0000"/>
              </a:solidFill>
            </a:endParaRPr>
          </a:p>
        </p:txBody>
      </p:sp>
      <p:pic>
        <p:nvPicPr>
          <p:cNvPr id="17" name="Picture 16" descr="pencil.png">
            <a:hlinkClick r:id="" action="ppaction://hlinkshowjump?jump=previousslide"/>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19"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pic>
        <p:nvPicPr>
          <p:cNvPr id="14" name="Picture 13" descr="pencil.png">
            <a:hlinkClick r:id="" action="ppaction://hlinkshowjump?jump=nextslide"/>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16"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pic>
        <p:nvPicPr>
          <p:cNvPr id="2" name="Deepavali.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790400" y="12387099"/>
            <a:ext cx="812800" cy="812800"/>
          </a:xfrm>
          <a:prstGeom prst="rect">
            <a:avLst/>
          </a:prstGeom>
        </p:spPr>
      </p:pic>
    </p:spTree>
    <p:extLst>
      <p:ext uri="{BB962C8B-B14F-4D97-AF65-F5344CB8AC3E}">
        <p14:creationId xmlns:p14="http://schemas.microsoft.com/office/powerpoint/2010/main" val="20959960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20"/>
                                        </p:tgtEl>
                                      </p:cBhvr>
                                    </p:cmd>
                                  </p:childTnLst>
                                </p:cTn>
                              </p:par>
                              <p:par>
                                <p:cTn id="7" presetID="1" presetClass="mediacall" presetSubtype="0" fill="hold" nodeType="withEffect">
                                  <p:stCondLst>
                                    <p:cond delay="0"/>
                                  </p:stCondLst>
                                  <p:childTnLst>
                                    <p:cmd type="call" cmd="playFrom(0.0)">
                                      <p:cBhvr>
                                        <p:cTn id="8" dur="14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20"/>
                                        </p:tgtEl>
                                      </p:cBhvr>
                                    </p:cmd>
                                  </p:childTnLst>
                                </p:cTn>
                              </p:par>
                            </p:childTnLst>
                          </p:cTn>
                        </p:par>
                      </p:childTnLst>
                    </p:cTn>
                  </p:par>
                </p:childTnLst>
              </p:cTn>
              <p:nextCondLst>
                <p:cond evt="onClick" delay="0">
                  <p:tgtEl>
                    <p:spTgt spid="20"/>
                  </p:tgtEl>
                </p:cond>
              </p:nextCondLst>
            </p:seq>
            <p:audio>
              <p:cMediaNode vol="75472" showWhenStopped="0">
                <p:cTn id="14" fill="hold" display="0">
                  <p:stCondLst>
                    <p:cond delay="indefinite"/>
                  </p:stCondLst>
                  <p:endCondLst>
                    <p:cond evt="onStopAudio" delay="0">
                      <p:tgtEl>
                        <p:sldTgt/>
                      </p:tgtEl>
                    </p:cond>
                  </p:endCondLst>
                </p:cTn>
                <p:tgtEl>
                  <p:spTgt spid="20"/>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63"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6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pencil.png">
            <a:hlinkClick r:id="" action="ppaction://hlinkshowjump?jump=nextslide"/>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9"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pic>
        <p:nvPicPr>
          <p:cNvPr id="12"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790400" y="10865555"/>
            <a:ext cx="812800" cy="812800"/>
          </a:xfrm>
          <a:prstGeom prst="rect">
            <a:avLst/>
          </a:prstGeom>
        </p:spPr>
      </p:pic>
      <p:pic>
        <p:nvPicPr>
          <p:cNvPr id="13" name="Picture 9" descr="Picture 9"/>
          <p:cNvPicPr>
            <a:picLocks noChangeAspect="1"/>
          </p:cNvPicPr>
          <p:nvPr/>
        </p:nvPicPr>
        <p:blipFill>
          <a:blip r:embed="rId10">
            <a:extLst>
              <a:ext uri="{28A0092B-C50C-407E-A947-70E740481C1C}">
                <a14:useLocalDpi xmlns:a14="http://schemas.microsoft.com/office/drawing/2010/main"/>
              </a:ext>
            </a:extLst>
          </a:blip>
          <a:stretch>
            <a:fillRect/>
          </a:stretch>
        </p:blipFill>
        <p:spPr>
          <a:xfrm flipH="1">
            <a:off x="4803851" y="267197"/>
            <a:ext cx="19089555" cy="6816482"/>
          </a:xfrm>
          <a:prstGeom prst="rect">
            <a:avLst/>
          </a:prstGeom>
          <a:ln w="12700">
            <a:miter lim="400000"/>
          </a:ln>
        </p:spPr>
      </p:pic>
      <p:pic>
        <p:nvPicPr>
          <p:cNvPr id="14" name="Picture 13"/>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115142" y="3675438"/>
            <a:ext cx="7242951" cy="10264386"/>
          </a:xfrm>
          <a:prstGeom prst="rect">
            <a:avLst/>
          </a:prstGeom>
        </p:spPr>
      </p:pic>
      <p:pic>
        <p:nvPicPr>
          <p:cNvPr id="10" name="Picture 9" descr="pencil.png">
            <a:hlinkClick r:id="" action="ppaction://hlinkshowjump?jump=previousslide"/>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11"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sp>
        <p:nvSpPr>
          <p:cNvPr id="16" name="TextBox 15"/>
          <p:cNvSpPr txBox="1"/>
          <p:nvPr/>
        </p:nvSpPr>
        <p:spPr>
          <a:xfrm>
            <a:off x="5726562" y="1430698"/>
            <a:ext cx="17431917" cy="2641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500" b="0" i="0" u="none" strike="noStrike" cap="none" spc="0" normalizeH="0" baseline="0" dirty="0">
                <a:ln>
                  <a:noFill/>
                </a:ln>
                <a:solidFill>
                  <a:srgbClr val="000000"/>
                </a:solidFill>
                <a:effectLst/>
                <a:uFillTx/>
                <a:latin typeface="Century Gothic"/>
                <a:cs typeface="Century Gothic"/>
                <a:sym typeface="Helvetica Neue"/>
              </a:rPr>
              <a:t>See you again</a:t>
            </a:r>
            <a:r>
              <a:rPr kumimoji="0" lang="en-US" sz="5500" b="0" i="0" u="none" strike="noStrike" cap="none" spc="0" normalizeH="0" dirty="0">
                <a:ln>
                  <a:noFill/>
                </a:ln>
                <a:solidFill>
                  <a:srgbClr val="000000"/>
                </a:solidFill>
                <a:effectLst/>
                <a:uFillTx/>
                <a:latin typeface="Century Gothic"/>
                <a:cs typeface="Century Gothic"/>
                <a:sym typeface="Helvetica Neue"/>
              </a:rPr>
              <a:t> at our </a:t>
            </a:r>
            <a:r>
              <a:rPr lang="en-US" sz="5500" b="0" dirty="0">
                <a:latin typeface="Century Gothic"/>
                <a:cs typeface="Century Gothic"/>
              </a:rPr>
              <a:t>upcoming</a:t>
            </a:r>
            <a:r>
              <a:rPr kumimoji="0" lang="en-US" sz="5500" b="0" i="0" u="none" strike="noStrike" cap="none" spc="0" normalizeH="0" dirty="0">
                <a:ln>
                  <a:noFill/>
                </a:ln>
                <a:solidFill>
                  <a:srgbClr val="000000"/>
                </a:solidFill>
                <a:effectLst/>
                <a:uFillTx/>
                <a:latin typeface="Century Gothic"/>
                <a:cs typeface="Century Gothic"/>
                <a:sym typeface="Helvetica Neue"/>
              </a:rPr>
              <a:t> </a:t>
            </a:r>
          </a:p>
          <a:p>
            <a:pPr marL="0" marR="0" indent="0" algn="ctr" defTabSz="825500" rtl="0" fontAlgn="auto" latinLnBrk="0" hangingPunct="0">
              <a:lnSpc>
                <a:spcPct val="100000"/>
              </a:lnSpc>
              <a:spcBef>
                <a:spcPts val="0"/>
              </a:spcBef>
              <a:spcAft>
                <a:spcPts val="0"/>
              </a:spcAft>
              <a:buClrTx/>
              <a:buSzTx/>
              <a:buFontTx/>
              <a:buNone/>
              <a:tabLst/>
            </a:pPr>
            <a:r>
              <a:rPr kumimoji="0" lang="en-US" sz="5500" b="0" i="0" u="none" strike="noStrike" cap="none" spc="0" normalizeH="0" dirty="0">
                <a:ln>
                  <a:noFill/>
                </a:ln>
                <a:solidFill>
                  <a:srgbClr val="000000"/>
                </a:solidFill>
                <a:effectLst/>
                <a:uFillTx/>
                <a:latin typeface="Century Gothic"/>
                <a:cs typeface="Century Gothic"/>
                <a:sym typeface="Helvetica Neue"/>
              </a:rPr>
              <a:t>exciting adventure at </a:t>
            </a:r>
          </a:p>
          <a:p>
            <a:pPr marL="0" marR="0" indent="0" algn="ctr" defTabSz="825500" rtl="0" fontAlgn="auto" latinLnBrk="0" hangingPunct="0">
              <a:lnSpc>
                <a:spcPct val="100000"/>
              </a:lnSpc>
              <a:spcBef>
                <a:spcPts val="0"/>
              </a:spcBef>
              <a:spcAft>
                <a:spcPts val="0"/>
              </a:spcAft>
              <a:buClrTx/>
              <a:buSzTx/>
              <a:buFontTx/>
              <a:buNone/>
              <a:tabLst/>
            </a:pPr>
            <a:r>
              <a:rPr kumimoji="0" lang="en-US" sz="5500" b="0" i="0" u="none" strike="noStrike" cap="none" spc="0" normalizeH="0" dirty="0">
                <a:ln>
                  <a:noFill/>
                </a:ln>
                <a:solidFill>
                  <a:srgbClr val="000000"/>
                </a:solidFill>
                <a:effectLst/>
                <a:uFillTx/>
                <a:latin typeface="Century Gothic"/>
                <a:cs typeface="Century Gothic"/>
                <a:sym typeface="Helvetica Neue"/>
              </a:rPr>
              <a:t>the </a:t>
            </a:r>
            <a:r>
              <a:rPr kumimoji="0" lang="en-US" sz="5500" b="1" i="0" u="none" strike="noStrike" cap="none" spc="0" normalizeH="0" dirty="0">
                <a:ln>
                  <a:noFill/>
                </a:ln>
                <a:solidFill>
                  <a:srgbClr val="000000"/>
                </a:solidFill>
                <a:effectLst/>
                <a:uFillTx/>
                <a:latin typeface="Century Gothic"/>
                <a:cs typeface="Century Gothic"/>
                <a:sym typeface="Helvetica Neue"/>
              </a:rPr>
              <a:t>Asian </a:t>
            </a:r>
            <a:r>
              <a:rPr kumimoji="0" lang="en-US" sz="5500" b="1" i="0" u="none" strike="noStrike" cap="none" spc="0" normalizeH="0" dirty="0" err="1">
                <a:ln>
                  <a:noFill/>
                </a:ln>
                <a:solidFill>
                  <a:srgbClr val="000000"/>
                </a:solidFill>
                <a:effectLst/>
                <a:uFillTx/>
                <a:latin typeface="Century Gothic"/>
                <a:cs typeface="Century Gothic"/>
                <a:sym typeface="Helvetica Neue"/>
              </a:rPr>
              <a:t>Civilisations</a:t>
            </a:r>
            <a:r>
              <a:rPr kumimoji="0" lang="en-US" sz="5500" b="1" i="0" u="none" strike="noStrike" cap="none" spc="0" normalizeH="0" dirty="0">
                <a:ln>
                  <a:noFill/>
                </a:ln>
                <a:solidFill>
                  <a:srgbClr val="000000"/>
                </a:solidFill>
                <a:effectLst/>
                <a:uFillTx/>
                <a:latin typeface="Century Gothic"/>
                <a:cs typeface="Century Gothic"/>
                <a:sym typeface="Helvetica Neue"/>
              </a:rPr>
              <a:t> Museum</a:t>
            </a:r>
            <a:r>
              <a:rPr kumimoji="0" lang="en-US" sz="5500" b="0" i="0" u="none" strike="noStrike" cap="none" spc="0" normalizeH="0" dirty="0">
                <a:ln>
                  <a:noFill/>
                </a:ln>
                <a:solidFill>
                  <a:srgbClr val="000000"/>
                </a:solidFill>
                <a:effectLst/>
                <a:uFillTx/>
                <a:latin typeface="Century Gothic"/>
                <a:cs typeface="Century Gothic"/>
                <a:sym typeface="Helvetica Neue"/>
              </a:rPr>
              <a:t>.</a:t>
            </a:r>
            <a:r>
              <a:rPr kumimoji="0" lang="en-US" sz="5500" b="1" i="0" u="none" strike="noStrike" cap="none" spc="0" normalizeH="0" baseline="0" dirty="0">
                <a:ln>
                  <a:noFill/>
                </a:ln>
                <a:solidFill>
                  <a:srgbClr val="000000"/>
                </a:solidFill>
                <a:effectLst/>
                <a:uFillTx/>
                <a:latin typeface="Century Gothic"/>
                <a:cs typeface="Century Gothic"/>
                <a:sym typeface="Helvetica Neue"/>
              </a:rPr>
              <a:t> </a:t>
            </a:r>
          </a:p>
        </p:txBody>
      </p:sp>
      <p:pic>
        <p:nvPicPr>
          <p:cNvPr id="2" name="Slide 145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4790400" y="12387099"/>
            <a:ext cx="812800" cy="8128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12"/>
                                        </p:tgtEl>
                                      </p:cBhvr>
                                    </p:cmd>
                                  </p:childTnLst>
                                </p:cTn>
                              </p:par>
                              <p:par>
                                <p:cTn id="7" presetID="1" presetClass="mediacall" presetSubtype="0" fill="hold" nodeType="withEffect">
                                  <p:stCondLst>
                                    <p:cond delay="0"/>
                                  </p:stCondLst>
                                  <p:childTnLst>
                                    <p:cmd type="call" cmd="playFrom(0.0)">
                                      <p:cBhvr>
                                        <p:cTn id="8" dur="75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12"/>
                                        </p:tgtEl>
                                      </p:cBhvr>
                                    </p:cmd>
                                  </p:childTnLst>
                                </p:cTn>
                              </p:par>
                            </p:childTnLst>
                          </p:cTn>
                        </p:par>
                      </p:childTnLst>
                    </p:cTn>
                  </p:par>
                </p:childTnLst>
              </p:cTn>
              <p:nextCondLst>
                <p:cond evt="onClick" delay="0">
                  <p:tgtEl>
                    <p:spTgt spid="12"/>
                  </p:tgtEl>
                </p:cond>
              </p:nextCondLst>
            </p:seq>
            <p:audio>
              <p:cMediaNode vol="75472" showWhenStopped="0">
                <p:cTn id="14" fill="hold" display="0">
                  <p:stCondLst>
                    <p:cond delay="indefinite"/>
                  </p:stCondLst>
                  <p:endCondLst>
                    <p:cond evt="onStopAudio" delay="0">
                      <p:tgtEl>
                        <p:sldTgt/>
                      </p:tgtEl>
                    </p:cond>
                  </p:endCondLst>
                </p:cTn>
                <p:tgtEl>
                  <p:spTgt spid="12"/>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7548"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6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Picture 9"/>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2965621" y="889000"/>
            <a:ext cx="22637578" cy="11292574"/>
          </a:xfrm>
          <a:prstGeom prst="rect">
            <a:avLst/>
          </a:prstGeom>
          <a:ln w="12700">
            <a:miter lim="400000"/>
          </a:ln>
        </p:spPr>
      </p:pic>
      <p:pic>
        <p:nvPicPr>
          <p:cNvPr id="9"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790400" y="10865555"/>
            <a:ext cx="812800" cy="812800"/>
          </a:xfrm>
          <a:prstGeom prst="rect">
            <a:avLst/>
          </a:prstGeom>
        </p:spPr>
      </p:pic>
      <p:sp>
        <p:nvSpPr>
          <p:cNvPr id="21" name="TextBox 20"/>
          <p:cNvSpPr txBox="1"/>
          <p:nvPr/>
        </p:nvSpPr>
        <p:spPr>
          <a:xfrm>
            <a:off x="4854193" y="2013103"/>
            <a:ext cx="18860433" cy="61350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0" dirty="0">
                <a:latin typeface="Century Gothic"/>
                <a:cs typeface="Century Gothic"/>
              </a:rPr>
              <a:t>Visit </a:t>
            </a:r>
            <a:r>
              <a:rPr lang="en-US" sz="6000" b="0" u="sng" dirty="0">
                <a:latin typeface="Century Gothic"/>
                <a:cs typeface="Century Gothic"/>
              </a:rPr>
              <a:t>indianheritage.org.sg</a:t>
            </a:r>
            <a:r>
              <a:rPr lang="en-US" sz="6000" b="0" dirty="0">
                <a:latin typeface="Century Gothic"/>
                <a:cs typeface="Century Gothic"/>
              </a:rPr>
              <a:t> to learn more about </a:t>
            </a:r>
          </a:p>
          <a:p>
            <a:r>
              <a:rPr lang="en-US" sz="6000" b="0" dirty="0">
                <a:latin typeface="Century Gothic"/>
                <a:cs typeface="Century Gothic"/>
              </a:rPr>
              <a:t>the Indian Heritage Centre.  </a:t>
            </a:r>
          </a:p>
          <a:p>
            <a:endParaRPr lang="en-US" sz="3200" b="0" dirty="0">
              <a:latin typeface="Century Gothic"/>
              <a:cs typeface="Century Gothic"/>
            </a:endParaRPr>
          </a:p>
          <a:p>
            <a:r>
              <a:rPr lang="en-US" sz="6000" b="0" dirty="0">
                <a:solidFill>
                  <a:schemeClr val="tx1"/>
                </a:solidFill>
                <a:latin typeface="Century Gothic" panose="020B0502020202020204" pitchFamily="34" charset="0"/>
              </a:rPr>
              <a:t>For more children’s activities </a:t>
            </a:r>
          </a:p>
          <a:p>
            <a:r>
              <a:rPr lang="en-US" sz="6000" b="0" dirty="0">
                <a:solidFill>
                  <a:schemeClr val="tx1"/>
                </a:solidFill>
                <a:latin typeface="Century Gothic" panose="020B0502020202020204" pitchFamily="34" charset="0"/>
              </a:rPr>
              <a:t>offered by the Indian Heritage Centre, </a:t>
            </a:r>
          </a:p>
          <a:p>
            <a:r>
              <a:rPr lang="en-US" sz="6000" b="0" dirty="0">
                <a:solidFill>
                  <a:schemeClr val="tx1"/>
                </a:solidFill>
                <a:latin typeface="Century Gothic" panose="020B0502020202020204" pitchFamily="34" charset="0"/>
              </a:rPr>
              <a:t>visit our Facebook page at </a:t>
            </a:r>
          </a:p>
          <a:p>
            <a:r>
              <a:rPr lang="en-SG" sz="6000" b="0" dirty="0">
                <a:solidFill>
                  <a:schemeClr val="tx1"/>
                </a:solidFill>
                <a:latin typeface="Century Gothic" panose="020B0502020202020204" pitchFamily="34" charset="0"/>
              </a:rPr>
              <a:t>http://www.facebook.com/indianheritagecentre/</a:t>
            </a:r>
            <a:endParaRPr lang="en-US" sz="6000" b="0" dirty="0">
              <a:solidFill>
                <a:schemeClr val="tx1"/>
              </a:solidFill>
              <a:latin typeface="Century Gothic" panose="020B0502020202020204" pitchFamily="34" charset="0"/>
              <a:cs typeface="Century Gothic"/>
            </a:endParaRPr>
          </a:p>
        </p:txBody>
      </p:sp>
      <p:pic>
        <p:nvPicPr>
          <p:cNvPr id="22" name="Picture 21" descr="pencil.png">
            <a:hlinkClick r:id="" action="ppaction://hlinkshowjump?jump=nextslide"/>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23"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pic>
        <p:nvPicPr>
          <p:cNvPr id="12" name="Picture 11"/>
          <p:cNvPicPr>
            <a:picLocks/>
          </p:cNvPicPr>
          <p:nvPr/>
        </p:nvPicPr>
        <p:blipFill rotWithShape="1">
          <a:blip r:embed="rId11" cstate="print">
            <a:extLst>
              <a:ext uri="{28A0092B-C50C-407E-A947-70E740481C1C}">
                <a14:useLocalDpi xmlns:a14="http://schemas.microsoft.com/office/drawing/2010/main"/>
              </a:ext>
            </a:extLst>
          </a:blip>
          <a:srcRect/>
          <a:stretch/>
        </p:blipFill>
        <p:spPr>
          <a:xfrm flipH="1">
            <a:off x="-254000" y="4921250"/>
            <a:ext cx="5746750" cy="8132599"/>
          </a:xfrm>
          <a:prstGeom prst="rect">
            <a:avLst/>
          </a:prstGeom>
        </p:spPr>
      </p:pic>
      <p:pic>
        <p:nvPicPr>
          <p:cNvPr id="24" name="Picture 23" descr="pencil.png">
            <a:hlinkClick r:id="" action="ppaction://hlinkshowjump?jump=previousslide"/>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25"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pic>
        <p:nvPicPr>
          <p:cNvPr id="2" name="Slide 146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4790400" y="12387099"/>
            <a:ext cx="812800" cy="8128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9"/>
                                        </p:tgtEl>
                                      </p:cBhvr>
                                    </p:cmd>
                                  </p:childTnLst>
                                </p:cTn>
                              </p:par>
                              <p:par>
                                <p:cTn id="7" presetID="1" presetClass="mediacall" presetSubtype="0" fill="hold" nodeType="withEffect">
                                  <p:stCondLst>
                                    <p:cond delay="0"/>
                                  </p:stCondLst>
                                  <p:childTnLst>
                                    <p:cmd type="call" cmd="playFrom(0.0)">
                                      <p:cBhvr>
                                        <p:cTn id="8" dur="18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9"/>
                                        </p:tgtEl>
                                      </p:cBhvr>
                                    </p:cmd>
                                  </p:childTnLst>
                                </p:cTn>
                              </p:par>
                            </p:childTnLst>
                          </p:cTn>
                        </p:par>
                      </p:childTnLst>
                    </p:cTn>
                  </p:par>
                </p:childTnLst>
              </p:cTn>
              <p:nextCondLst>
                <p:cond evt="onClick" delay="0">
                  <p:tgtEl>
                    <p:spTgt spid="9"/>
                  </p:tgtEl>
                </p:cond>
              </p:nextCondLst>
            </p:seq>
            <p:audio>
              <p:cMediaNode vol="75472" showWhenStopped="0">
                <p:cTn id="14" fill="hold" display="0">
                  <p:stCondLst>
                    <p:cond delay="indefinite"/>
                  </p:stCondLst>
                  <p:endCondLst>
                    <p:cond evt="onStopAudio" delay="0">
                      <p:tgtEl>
                        <p:sldTgt/>
                      </p:tgtEl>
                    </p:cond>
                  </p:endCondLst>
                </p:cTn>
                <p:tgtEl>
                  <p:spTgt spid="9"/>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128"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8" name="Rounded Rectangle">
            <a:hlinkClick r:id="" action="ppaction://hlinkshowjump?jump=firstslide"/>
          </p:cNvPr>
          <p:cNvSpPr/>
          <p:nvPr/>
        </p:nvSpPr>
        <p:spPr>
          <a:xfrm>
            <a:off x="9469734" y="10022573"/>
            <a:ext cx="5444531" cy="1270001"/>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sz="6000" b="0" dirty="0">
              <a:latin typeface="Futura"/>
              <a:cs typeface="Futura"/>
            </a:endParaRPr>
          </a:p>
        </p:txBody>
      </p:sp>
      <p:grpSp>
        <p:nvGrpSpPr>
          <p:cNvPr id="4" name="Group 3"/>
          <p:cNvGrpSpPr/>
          <p:nvPr/>
        </p:nvGrpSpPr>
        <p:grpSpPr>
          <a:xfrm>
            <a:off x="8331122" y="3773247"/>
            <a:ext cx="7788431" cy="4463793"/>
            <a:chOff x="8266034" y="4087169"/>
            <a:chExt cx="7788431" cy="4463793"/>
          </a:xfrm>
        </p:grpSpPr>
        <p:pic>
          <p:nvPicPr>
            <p:cNvPr id="5" name="Picture 4" descr="nhb.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66034" y="5569676"/>
              <a:ext cx="7788431" cy="2981286"/>
            </a:xfrm>
            <a:prstGeom prst="rect">
              <a:avLst/>
            </a:prstGeom>
          </p:spPr>
        </p:pic>
        <p:sp>
          <p:nvSpPr>
            <p:cNvPr id="6" name="TextBox 5"/>
            <p:cNvSpPr txBox="1"/>
            <p:nvPr/>
          </p:nvSpPr>
          <p:spPr>
            <a:xfrm>
              <a:off x="8800131" y="4087169"/>
              <a:ext cx="672023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0000"/>
                  </a:solidFill>
                  <a:effectLst/>
                  <a:uFillTx/>
                  <a:latin typeface="Century Gothic"/>
                  <a:ea typeface="Helvetica Neue"/>
                  <a:cs typeface="Century Gothic"/>
                  <a:sym typeface="Helvetica Neue"/>
                </a:rPr>
                <a:t>Brought to you by</a:t>
              </a:r>
            </a:p>
          </p:txBody>
        </p:sp>
      </p:grpSp>
      <p:sp>
        <p:nvSpPr>
          <p:cNvPr id="7" name="Play Again">
            <a:hlinkClick r:id="" action="ppaction://hlinkshowjump?jump=firstslide"/>
          </p:cNvPr>
          <p:cNvSpPr txBox="1"/>
          <p:nvPr/>
        </p:nvSpPr>
        <p:spPr>
          <a:xfrm>
            <a:off x="9537609" y="9734245"/>
            <a:ext cx="5308780" cy="18466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dirty="0">
                <a:latin typeface="Futura"/>
                <a:cs typeface="Futura"/>
              </a:rPr>
              <a:t>Play Again</a:t>
            </a:r>
          </a:p>
        </p:txBody>
      </p:sp>
      <p:pic>
        <p:nvPicPr>
          <p:cNvPr id="9"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790400" y="10865555"/>
            <a:ext cx="812800" cy="812800"/>
          </a:xfrm>
          <a:prstGeom prst="rect">
            <a:avLst/>
          </a:prstGeom>
        </p:spPr>
      </p:pic>
      <p:sp>
        <p:nvSpPr>
          <p:cNvPr id="10" name="TextBox 9">
            <a:extLst>
              <a:ext uri="{FF2B5EF4-FFF2-40B4-BE49-F238E27FC236}">
                <a16:creationId xmlns:a16="http://schemas.microsoft.com/office/drawing/2014/main" id="{7274904F-233F-4F82-9E2B-647C1CACD073}"/>
              </a:ext>
            </a:extLst>
          </p:cNvPr>
          <p:cNvSpPr txBox="1"/>
          <p:nvPr/>
        </p:nvSpPr>
        <p:spPr>
          <a:xfrm>
            <a:off x="711201" y="11580902"/>
            <a:ext cx="22961599"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b="1" dirty="0"/>
              <a:t>This resource is designed in conjunction with the Singapore’s Little Treasures </a:t>
            </a:r>
            <a:r>
              <a:rPr lang="en-US" b="1" dirty="0" err="1"/>
              <a:t>programme</a:t>
            </a:r>
            <a:r>
              <a:rPr lang="en-US" b="1" dirty="0"/>
              <a:t> and has been adopted for home or classroom- based learning. Copyrighted by the National Heritage Board. No part of this design may be reproduced, stored in a retrieval system, or transmitted in any form or by any means, electronic, mechanical, photocopying, recording or otherwise for profit without permission of the copyright owner.  </a:t>
            </a:r>
            <a:endParaRPr kumimoji="0" lang="en-SG"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687054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6" fill="hold"/>
                                        <p:tgtEl>
                                          <p:spTgt spid="9"/>
                                        </p:tgtEl>
                                      </p:cBhvr>
                                    </p:cmd>
                                  </p:childTnLst>
                                </p:cTn>
                              </p:par>
                            </p:childTnLst>
                          </p:cTn>
                        </p:par>
                      </p:childTnLst>
                    </p:cTn>
                  </p:par>
                </p:childTnLst>
              </p:cTn>
              <p:nextCondLst>
                <p:cond evt="onClick" delay="0">
                  <p:tgtEl>
                    <p:spTgt spid="9"/>
                  </p:tgtEl>
                </p:cond>
              </p:nextCondLst>
            </p:seq>
            <p:audio>
              <p:cMediaNode vol="75472" showWhenStopped="0">
                <p:cTn id="12"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59" name="Picture 6" descr="Picture 6"/>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6268839" y="320760"/>
            <a:ext cx="15833915" cy="7043867"/>
          </a:xfrm>
          <a:prstGeom prst="rect">
            <a:avLst/>
          </a:prstGeom>
          <a:ln w="12700">
            <a:miter lim="400000"/>
          </a:ln>
        </p:spPr>
      </p:pic>
      <p:sp>
        <p:nvSpPr>
          <p:cNvPr id="11" name="Start">
            <a:hlinkClick r:id="" action="ppaction://hlinkshowjump?jump=nextslide"/>
          </p:cNvPr>
          <p:cNvSpPr/>
          <p:nvPr/>
        </p:nvSpPr>
        <p:spPr>
          <a:xfrm>
            <a:off x="8985349" y="10105032"/>
            <a:ext cx="6413302" cy="1553568"/>
          </a:xfrm>
          <a:prstGeom prst="roundRect">
            <a:avLst>
              <a:gd name="adj" fmla="val 14971"/>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b="1" dirty="0">
                <a:latin typeface="Century Gothic"/>
                <a:cs typeface="Century Gothic"/>
              </a:rPr>
              <a:t>Start</a:t>
            </a:r>
          </a:p>
        </p:txBody>
      </p:sp>
      <p:pic>
        <p:nvPicPr>
          <p:cNvPr id="2" name="Picture 1"/>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flipH="1">
            <a:off x="616020" y="2365481"/>
            <a:ext cx="8260786" cy="11592486"/>
          </a:xfrm>
          <a:prstGeom prst="rect">
            <a:avLst/>
          </a:prstGeom>
        </p:spPr>
      </p:pic>
      <p:sp>
        <p:nvSpPr>
          <p:cNvPr id="9" name="TextBox 8"/>
          <p:cNvSpPr txBox="1"/>
          <p:nvPr/>
        </p:nvSpPr>
        <p:spPr>
          <a:xfrm>
            <a:off x="7510066" y="1666080"/>
            <a:ext cx="13351459" cy="26725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500" b="0" i="0" u="none" strike="noStrike" cap="none" spc="0" normalizeH="0" baseline="0" dirty="0">
                <a:ln>
                  <a:noFill/>
                </a:ln>
                <a:solidFill>
                  <a:srgbClr val="000000"/>
                </a:solidFill>
                <a:effectLst/>
                <a:uFillTx/>
                <a:latin typeface="Century Gothic"/>
                <a:cs typeface="Century Gothic"/>
                <a:sym typeface="Helvetica Neue"/>
              </a:rPr>
              <a:t>Now, are you ready for more games? </a:t>
            </a:r>
          </a:p>
          <a:p>
            <a:pPr marL="0" marR="0" indent="0" algn="ctr" defTabSz="825500" rtl="0" fontAlgn="auto" latinLnBrk="0" hangingPunct="0">
              <a:lnSpc>
                <a:spcPct val="100000"/>
              </a:lnSpc>
              <a:spcBef>
                <a:spcPts val="0"/>
              </a:spcBef>
              <a:spcAft>
                <a:spcPts val="0"/>
              </a:spcAft>
              <a:buClrTx/>
              <a:buSzTx/>
              <a:buFontTx/>
              <a:buNone/>
              <a:tabLst/>
            </a:pPr>
            <a:endParaRPr lang="en-US" sz="3200" b="0" dirty="0">
              <a:latin typeface="Century Gothic"/>
              <a:cs typeface="Century Gothic"/>
            </a:endParaRPr>
          </a:p>
          <a:p>
            <a:pPr marL="0" marR="0" indent="0" algn="ctr" defTabSz="825500" rtl="0" fontAlgn="auto" latinLnBrk="0" hangingPunct="0">
              <a:lnSpc>
                <a:spcPct val="100000"/>
              </a:lnSpc>
              <a:spcBef>
                <a:spcPts val="0"/>
              </a:spcBef>
              <a:spcAft>
                <a:spcPts val="0"/>
              </a:spcAft>
              <a:buClrTx/>
              <a:buSzTx/>
              <a:buFontTx/>
              <a:buNone/>
              <a:tabLst/>
            </a:pPr>
            <a:r>
              <a:rPr kumimoji="0" lang="en-US" sz="5500" b="0" i="0" u="none" strike="noStrike" cap="none" spc="0" normalizeH="0" baseline="0" dirty="0">
                <a:ln>
                  <a:noFill/>
                </a:ln>
                <a:solidFill>
                  <a:srgbClr val="000000"/>
                </a:solidFill>
                <a:effectLst/>
                <a:uFillTx/>
                <a:latin typeface="Century Gothic"/>
                <a:cs typeface="Century Gothic"/>
                <a:sym typeface="Helvetica Neue"/>
              </a:rPr>
              <a:t>Click</a:t>
            </a:r>
            <a:r>
              <a:rPr kumimoji="0" lang="en-US" sz="5500" b="0" i="0" u="none" strike="noStrike" cap="none" spc="0" normalizeH="0" dirty="0">
                <a:ln>
                  <a:noFill/>
                </a:ln>
                <a:solidFill>
                  <a:srgbClr val="000000"/>
                </a:solidFill>
                <a:effectLst/>
                <a:uFillTx/>
                <a:latin typeface="Century Gothic"/>
                <a:cs typeface="Century Gothic"/>
                <a:sym typeface="Helvetica Neue"/>
              </a:rPr>
              <a:t> on the </a:t>
            </a:r>
            <a:r>
              <a:rPr kumimoji="0" lang="en-US" sz="8000" i="0" u="none" strike="noStrike" cap="none" spc="0" normalizeH="0" dirty="0">
                <a:ln>
                  <a:noFill/>
                </a:ln>
                <a:solidFill>
                  <a:srgbClr val="000000"/>
                </a:solidFill>
                <a:effectLst/>
                <a:uFillTx/>
                <a:latin typeface="Century Gothic"/>
                <a:cs typeface="Century Gothic"/>
                <a:sym typeface="Helvetica Neue"/>
              </a:rPr>
              <a:t>START</a:t>
            </a:r>
            <a:r>
              <a:rPr kumimoji="0" lang="en-US" sz="5500" b="0" i="0" u="none" strike="noStrike" cap="none" spc="0" normalizeH="0" dirty="0">
                <a:ln>
                  <a:noFill/>
                </a:ln>
                <a:solidFill>
                  <a:srgbClr val="000000"/>
                </a:solidFill>
                <a:effectLst/>
                <a:uFillTx/>
                <a:latin typeface="Century Gothic"/>
                <a:cs typeface="Century Gothic"/>
                <a:sym typeface="Helvetica Neue"/>
              </a:rPr>
              <a:t> button!</a:t>
            </a:r>
            <a:endParaRPr kumimoji="0" lang="en-US" sz="5500" b="0" i="0" u="none" strike="noStrike" cap="none" spc="0" normalizeH="0" baseline="0" dirty="0">
              <a:ln>
                <a:noFill/>
              </a:ln>
              <a:solidFill>
                <a:srgbClr val="000000"/>
              </a:solidFill>
              <a:effectLst/>
              <a:uFillTx/>
              <a:latin typeface="Century Gothic"/>
              <a:cs typeface="Century Gothic"/>
              <a:sym typeface="Helvetica Neue"/>
            </a:endParaRPr>
          </a:p>
        </p:txBody>
      </p:sp>
      <p:pic>
        <p:nvPicPr>
          <p:cNvPr id="7"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790400" y="10865555"/>
            <a:ext cx="812800" cy="812800"/>
          </a:xfrm>
          <a:prstGeom prst="rect">
            <a:avLst/>
          </a:prstGeom>
        </p:spPr>
      </p:pic>
      <p:pic>
        <p:nvPicPr>
          <p:cNvPr id="3" name="Slide 15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4790400" y="12388850"/>
            <a:ext cx="812800" cy="8128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7"/>
                                        </p:tgtEl>
                                      </p:cBhvr>
                                    </p:cmd>
                                  </p:childTnLst>
                                </p:cTn>
                              </p:par>
                              <p:par>
                                <p:cTn id="7" presetID="1" presetClass="mediacall" presetSubtype="0" fill="hold" nodeType="withEffect">
                                  <p:stCondLst>
                                    <p:cond delay="0"/>
                                  </p:stCondLst>
                                  <p:childTnLst>
                                    <p:cmd type="call" cmd="playFrom(0.0)">
                                      <p:cBhvr>
                                        <p:cTn id="8" dur="6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7"/>
                                        </p:tgtEl>
                                      </p:cBhvr>
                                    </p:cmd>
                                  </p:childTnLst>
                                </p:cTn>
                              </p:par>
                            </p:childTnLst>
                          </p:cTn>
                        </p:par>
                      </p:childTnLst>
                    </p:cTn>
                  </p:par>
                </p:childTnLst>
              </p:cTn>
              <p:nextCondLst>
                <p:cond evt="onClick" delay="0">
                  <p:tgtEl>
                    <p:spTgt spid="7"/>
                  </p:tgtEl>
                </p:cond>
              </p:nextCondLst>
            </p:seq>
            <p:audio>
              <p:cMediaNode vol="75472" showWhenStopped="0">
                <p:cTn id="14" fill="hold" display="0">
                  <p:stCondLst>
                    <p:cond delay="indefinite"/>
                  </p:stCondLst>
                  <p:endCondLst>
                    <p:cond evt="onStopAudio" delay="0">
                      <p:tgtEl>
                        <p:sldTgt/>
                      </p:tgtEl>
                    </p:cond>
                  </p:endCondLst>
                </p:cTn>
                <p:tgtEl>
                  <p:spTgt spid="7"/>
                </p:tgtEl>
              </p:cMediaNode>
            </p:audi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320" fill="hold"/>
                                        <p:tgtEl>
                                          <p:spTgt spid="3"/>
                                        </p:tgtEl>
                                      </p:cBhvr>
                                    </p:cmd>
                                  </p:childTnLst>
                                </p:cTn>
                              </p:par>
                            </p:childTnLst>
                          </p:cTn>
                        </p:par>
                      </p:childTnLst>
                    </p:cTn>
                  </p:par>
                </p:childTnLst>
              </p:cTn>
              <p:nextCondLst>
                <p:cond evt="onClick" delay="0">
                  <p:tgtEl>
                    <p:spTgt spid="3"/>
                  </p:tgtEl>
                </p:cond>
              </p:nextCondLst>
            </p:seq>
            <p:audio>
              <p:cMediaNode vol="100000" showWhenStopped="0">
                <p:cTn id="20"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extBox 5"/>
          <p:cNvSpPr txBox="1"/>
          <p:nvPr/>
        </p:nvSpPr>
        <p:spPr>
          <a:xfrm>
            <a:off x="1651000" y="7431186"/>
            <a:ext cx="21082000" cy="954105"/>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pPr defTabSz="914400">
              <a:buSzPct val="100000"/>
              <a:defRPr sz="5000">
                <a:latin typeface="Calibri"/>
                <a:ea typeface="Calibri"/>
                <a:cs typeface="Calibri"/>
                <a:sym typeface="Calibri"/>
              </a:defRPr>
            </a:pPr>
            <a:r>
              <a:rPr lang="en-US" sz="5000" b="0" dirty="0">
                <a:latin typeface="Century Gothic"/>
                <a:cs typeface="Century Gothic"/>
              </a:rPr>
              <a:t>Find the hidden words.</a:t>
            </a:r>
            <a:endParaRPr sz="5000" b="0" dirty="0">
              <a:latin typeface="Century Gothic"/>
              <a:cs typeface="Century Gothic"/>
            </a:endParaRPr>
          </a:p>
        </p:txBody>
      </p:sp>
      <p:sp>
        <p:nvSpPr>
          <p:cNvPr id="3" name="Start">
            <a:hlinkClick r:id="rId7" action="ppaction://hlinksldjump"/>
          </p:cNvPr>
          <p:cNvSpPr/>
          <p:nvPr/>
        </p:nvSpPr>
        <p:spPr>
          <a:xfrm>
            <a:off x="8985349" y="10105032"/>
            <a:ext cx="6413302" cy="1553568"/>
          </a:xfrm>
          <a:prstGeom prst="roundRect">
            <a:avLst>
              <a:gd name="adj" fmla="val 14971"/>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b="1" dirty="0">
                <a:latin typeface="Century Gothic"/>
                <a:cs typeface="Century Gothic"/>
              </a:rPr>
              <a:t>Start</a:t>
            </a:r>
          </a:p>
        </p:txBody>
      </p:sp>
      <p:sp>
        <p:nvSpPr>
          <p:cNvPr id="4" name="Instructions:"/>
          <p:cNvSpPr txBox="1"/>
          <p:nvPr/>
        </p:nvSpPr>
        <p:spPr>
          <a:xfrm>
            <a:off x="9453169" y="5676800"/>
            <a:ext cx="5477661"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914400">
              <a:defRPr sz="9600">
                <a:latin typeface="Cooper Black"/>
                <a:ea typeface="Cooper Black"/>
                <a:cs typeface="Cooper Black"/>
                <a:sym typeface="Cooper Black"/>
              </a:defRPr>
            </a:lvl1pPr>
          </a:lstStyle>
          <a:p>
            <a:r>
              <a:rPr sz="8000" dirty="0">
                <a:latin typeface="Century Gothic"/>
                <a:cs typeface="Century Gothic"/>
              </a:rPr>
              <a:t>Instruction:</a:t>
            </a:r>
          </a:p>
        </p:txBody>
      </p:sp>
      <p:pic>
        <p:nvPicPr>
          <p:cNvPr id="6"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790400" y="10865555"/>
            <a:ext cx="812800" cy="812800"/>
          </a:xfrm>
          <a:prstGeom prst="rect">
            <a:avLst/>
          </a:prstGeom>
        </p:spPr>
      </p:pic>
      <p:pic>
        <p:nvPicPr>
          <p:cNvPr id="5" name="Slide 16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790400" y="12388850"/>
            <a:ext cx="812800" cy="812800"/>
          </a:xfrm>
          <a:prstGeom prst="rect">
            <a:avLst/>
          </a:prstGeom>
        </p:spPr>
      </p:pic>
    </p:spTree>
    <p:extLst>
      <p:ext uri="{BB962C8B-B14F-4D97-AF65-F5344CB8AC3E}">
        <p14:creationId xmlns:p14="http://schemas.microsoft.com/office/powerpoint/2010/main" val="25327721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6"/>
                                        </p:tgtEl>
                                      </p:cBhvr>
                                    </p:cmd>
                                  </p:childTnLst>
                                </p:cTn>
                              </p:par>
                              <p:par>
                                <p:cTn id="7" presetID="1" presetClass="mediacall" presetSubtype="0" fill="hold" nodeType="withEffect">
                                  <p:stCondLst>
                                    <p:cond delay="0"/>
                                  </p:stCondLst>
                                  <p:childTnLst>
                                    <p:cmd type="call" cmd="playFrom(0.0)">
                                      <p:cBhvr>
                                        <p:cTn id="8" dur="54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6"/>
                                        </p:tgtEl>
                                      </p:cBhvr>
                                    </p:cmd>
                                  </p:childTnLst>
                                </p:cTn>
                              </p:par>
                            </p:childTnLst>
                          </p:cTn>
                        </p:par>
                      </p:childTnLst>
                    </p:cTn>
                  </p:par>
                </p:childTnLst>
              </p:cTn>
              <p:nextCondLst>
                <p:cond evt="onClick" delay="0">
                  <p:tgtEl>
                    <p:spTgt spid="6"/>
                  </p:tgtEl>
                </p:cond>
              </p:nextCondLst>
            </p:seq>
            <p:audio>
              <p:cMediaNode vol="75472" showWhenStopped="0">
                <p:cTn id="14" fill="hold" display="0">
                  <p:stCondLst>
                    <p:cond delay="indefinite"/>
                  </p:stCondLst>
                  <p:endCondLst>
                    <p:cond evt="onStopAudio" delay="0">
                      <p:tgtEl>
                        <p:sldTgt/>
                      </p:tgtEl>
                    </p:cond>
                  </p:endCondLst>
                </p:cTn>
                <p:tgtEl>
                  <p:spTgt spid="6"/>
                </p:tgtEl>
              </p:cMediaNode>
            </p:audio>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446" fill="hold"/>
                                        <p:tgtEl>
                                          <p:spTgt spid="5"/>
                                        </p:tgtEl>
                                      </p:cBhvr>
                                    </p:cmd>
                                  </p:childTnLst>
                                </p:cTn>
                              </p:par>
                            </p:childTnLst>
                          </p:cTn>
                        </p:par>
                      </p:childTnLst>
                    </p:cTn>
                  </p:par>
                </p:childTnLst>
              </p:cTn>
              <p:nextCondLst>
                <p:cond evt="onClick" delay="0">
                  <p:tgtEl>
                    <p:spTgt spid="5"/>
                  </p:tgtEl>
                </p:cond>
              </p:nextCondLst>
            </p:seq>
            <p:audio>
              <p:cMediaNode vol="100000" showWhenStopped="0">
                <p:cTn id="20"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pic>
        <p:nvPicPr>
          <p:cNvPr id="4" name="Pictur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790400" y="10865555"/>
            <a:ext cx="812800" cy="812800"/>
          </a:xfrm>
          <a:prstGeom prst="rect">
            <a:avLst/>
          </a:prstGeom>
        </p:spPr>
      </p:pic>
      <p:sp>
        <p:nvSpPr>
          <p:cNvPr id="74" name="Rectangle 73">
            <a:hlinkClick r:id="rId10" action="ppaction://hlinksldjump">
              <a:snd r:embed="rId11"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10" action="ppaction://hlinksldjump">
              <a:snd r:embed="rId11" name="Correct.wav"/>
            </a:hlinkClick>
          </p:cNvPr>
          <p:cNvSpPr/>
          <p:nvPr/>
        </p:nvSpPr>
        <p:spPr>
          <a:xfrm>
            <a:off x="2497313" y="3578446"/>
            <a:ext cx="1355835"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10" action="ppaction://hlinksldjump">
              <a:snd r:embed="rId11"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10" action="ppaction://hlinksldjump">
              <a:snd r:embed="rId11"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10" action="ppaction://hlinksldjump">
              <a:snd r:embed="rId11"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10" action="ppaction://hlinksldjump">
              <a:snd r:embed="rId11"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10" action="ppaction://hlinksldjump">
              <a:snd r:embed="rId11"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10" action="ppaction://hlinksldjump">
              <a:snd r:embed="rId11"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10" action="ppaction://hlinksldjump">
              <a:snd r:embed="rId11"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12" action="ppaction://hlinksldjump">
              <a:snd r:embed="rId11"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12" action="ppaction://hlinksldjump">
              <a:snd r:embed="rId11"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12" action="ppaction://hlinksldjump">
              <a:snd r:embed="rId11"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12" action="ppaction://hlinksldjump">
              <a:snd r:embed="rId11"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13"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13"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13"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12" action="ppaction://hlinksldjump">
              <a:snd r:embed="rId11"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14" action="ppaction://hlinksldjump">
              <a:snd r:embed="rId11"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13"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a:hlinkClick r:id="rId15" action="ppaction://hlinksldjump">
              <a:snd r:embed="rId11"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13"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13"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13"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13"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13"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13"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13"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a:hlinkClick r:id="rId16" action="ppaction://hlinksldjump">
              <a:snd r:embed="rId11"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13"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13"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13"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13" name="Wrong.wav"/>
            </a:hlinkClick>
          </p:cNvPr>
          <p:cNvSpPr/>
          <p:nvPr/>
        </p:nvSpPr>
        <p:spPr>
          <a:xfrm>
            <a:off x="112505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a:hlinkClick r:id="rId15" action="ppaction://hlinksldjump">
              <a:snd r:embed="rId11"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15" action="ppaction://hlinksldjump">
              <a:snd r:embed="rId11"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15" action="ppaction://hlinksldjump">
              <a:snd r:embed="rId11"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15" action="ppaction://hlinksldjump">
              <a:snd r:embed="rId11"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13"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13"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13"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13"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13"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13"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a:hlinkClick r:id="rId16" action="ppaction://hlinksldjump">
              <a:snd r:embed="rId11"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15" action="ppaction://hlinksldjump">
              <a:snd r:embed="rId11"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13"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16" action="ppaction://hlinksldjump">
              <a:snd r:embed="rId11"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16" action="ppaction://hlinksldjump">
              <a:snd r:embed="rId11"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14" action="ppaction://hlinksldjump">
              <a:snd r:embed="rId11"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14" action="ppaction://hlinksldjump">
              <a:snd r:embed="rId11"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14" action="ppaction://hlinksldjump">
              <a:snd r:embed="rId11"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14" action="ppaction://hlinksldjump">
              <a:snd r:embed="rId11"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14" action="ppaction://hlinksldjump">
              <a:snd r:embed="rId11"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17" action="ppaction://hlinksldjump">
              <a:snd r:embed="rId11" name="Correct.wav"/>
            </a:hlinkClick>
          </p:cNvPr>
          <p:cNvSpPr/>
          <p:nvPr/>
        </p:nvSpPr>
        <p:spPr>
          <a:xfrm>
            <a:off x="2481549"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17" action="ppaction://hlinksldjump">
              <a:snd r:embed="rId11"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17" action="ppaction://hlinksldjump">
              <a:snd r:embed="rId11"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17" action="ppaction://hlinksldjump">
              <a:snd r:embed="rId11" name="Correct.wav"/>
            </a:hlinkClick>
          </p:cNvPr>
          <p:cNvSpPr/>
          <p:nvPr/>
        </p:nvSpPr>
        <p:spPr>
          <a:xfrm>
            <a:off x="5192556"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17" action="ppaction://hlinksldjump">
              <a:snd r:embed="rId11"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13"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a:hlinkClick r:id="rId17" action="ppaction://hlinksldjump">
              <a:snd r:embed="rId11"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14" action="ppaction://hlinksldjump">
              <a:snd r:embed="rId11"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pic>
        <p:nvPicPr>
          <p:cNvPr id="68" name="Picture 67"/>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2" name="Picture 1"/>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70" name="Picture 69"/>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sp>
        <p:nvSpPr>
          <p:cNvPr id="72" name="Rectangle 71">
            <a:hlinkClick r:id="rId17" action="ppaction://hlinksldjump">
              <a:snd r:embed="rId11"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13"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a:hlinkClick r:id="rId17" action="ppaction://hlinksldjump">
              <a:snd r:embed="rId11" name="Correct.wav"/>
            </a:hlinkClick>
          </p:cNvPr>
          <p:cNvSpPr/>
          <p:nvPr/>
        </p:nvSpPr>
        <p:spPr>
          <a:xfrm>
            <a:off x="7898969"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5" name="Picture 4"/>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6" name="Picture 5"/>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17"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118"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119"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20"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2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22"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pic>
        <p:nvPicPr>
          <p:cNvPr id="3" name="Slide 17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4790400" y="12325944"/>
            <a:ext cx="812800" cy="812800"/>
          </a:xfrm>
          <a:prstGeom prst="rect">
            <a:avLst/>
          </a:prstGeom>
        </p:spPr>
      </p:pic>
    </p:spTree>
    <p:extLst>
      <p:ext uri="{BB962C8B-B14F-4D97-AF65-F5344CB8AC3E}">
        <p14:creationId xmlns:p14="http://schemas.microsoft.com/office/powerpoint/2010/main" val="23963612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8" fill="hold"/>
                                        <p:tgtEl>
                                          <p:spTgt spid="12"/>
                                        </p:tgtEl>
                                      </p:cBhvr>
                                    </p:cmd>
                                  </p:childTnLst>
                                </p:cTn>
                              </p:par>
                              <p:par>
                                <p:cTn id="7" presetID="1" presetClass="mediacall" presetSubtype="0" fill="hold" nodeType="withEffect">
                                  <p:stCondLst>
                                    <p:cond delay="0"/>
                                  </p:stCondLst>
                                  <p:childTnLst>
                                    <p:cmd type="call" cmd="playFrom(0.0)">
                                      <p:cBhvr>
                                        <p:cTn id="8" dur="28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98" fill="hold"/>
                                        <p:tgtEl>
                                          <p:spTgt spid="12"/>
                                        </p:tgtEl>
                                      </p:cBhvr>
                                    </p:cmd>
                                  </p:childTnLst>
                                </p:cTn>
                              </p:par>
                            </p:childTnLst>
                          </p:cTn>
                        </p:par>
                      </p:childTnLst>
                    </p:cTn>
                  </p:par>
                </p:childTnLst>
              </p:cTn>
              <p:nextCondLst>
                <p:cond evt="onClick" delay="0">
                  <p:tgtEl>
                    <p:spTgt spid="12"/>
                  </p:tgtEl>
                </p:cond>
              </p:nextCondLst>
            </p:seq>
            <p:audio>
              <p:cMediaNode vol="75472" showWhenStopped="0">
                <p:cTn id="14" fill="hold" display="0">
                  <p:stCondLst>
                    <p:cond delay="indefinite"/>
                  </p:stCondLst>
                  <p:endCondLst>
                    <p:cond evt="onStopAudio" delay="0">
                      <p:tgtEl>
                        <p:sldTgt/>
                      </p:tgtEl>
                    </p:cond>
                  </p:endCondLst>
                </p:cTn>
                <p:tgtEl>
                  <p:spTgt spid="12"/>
                </p:tgtEl>
              </p:cMediaNode>
            </p:audi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855" fill="hold"/>
                                        <p:tgtEl>
                                          <p:spTgt spid="3"/>
                                        </p:tgtEl>
                                      </p:cBhvr>
                                    </p:cmd>
                                  </p:childTnLst>
                                </p:cTn>
                              </p:par>
                            </p:childTnLst>
                          </p:cTn>
                        </p:par>
                      </p:childTnLst>
                    </p:cTn>
                  </p:par>
                </p:childTnLst>
              </p:cTn>
              <p:nextCondLst>
                <p:cond evt="onClick" delay="0">
                  <p:tgtEl>
                    <p:spTgt spid="3"/>
                  </p:tgtEl>
                </p:cond>
              </p:nextCondLst>
            </p:seq>
            <p:audio>
              <p:cMediaNode vol="100000" showWhenStopped="0">
                <p:cTn id="20"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97313" y="3578446"/>
            <a:ext cx="1355835"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4"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4"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4"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6"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6"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6"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4"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6"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a:hlinkClick r:id="rId8"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6"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6"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6"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6"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6"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6"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6"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a:hlinkClick r:id="rId9"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6"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6"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6"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6" name="Wrong.wav"/>
            </a:hlinkClick>
          </p:cNvPr>
          <p:cNvSpPr/>
          <p:nvPr/>
        </p:nvSpPr>
        <p:spPr>
          <a:xfrm>
            <a:off x="112505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a:hlinkClick r:id="rId8"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8"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8"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8"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6"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6"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6"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6"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6"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6"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a:hlinkClick r:id="rId9"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8"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6"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9"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9"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10" action="ppaction://hlinksldjump">
              <a:snd r:embed="rId5" name="Correct.wav"/>
            </a:hlinkClick>
          </p:cNvPr>
          <p:cNvSpPr/>
          <p:nvPr/>
        </p:nvSpPr>
        <p:spPr>
          <a:xfrm>
            <a:off x="2481549"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10"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10"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10" action="ppaction://hlinksldjump">
              <a:snd r:embed="rId5" name="Correct.wav"/>
            </a:hlinkClick>
          </p:cNvPr>
          <p:cNvSpPr/>
          <p:nvPr/>
        </p:nvSpPr>
        <p:spPr>
          <a:xfrm>
            <a:off x="5192556"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10"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6"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a:hlinkClick r:id="rId10"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10"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6"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a:hlinkClick r:id="rId10" action="ppaction://hlinksldjump">
              <a:snd r:embed="rId5" name="Correct.wav"/>
            </a:hlinkClick>
          </p:cNvPr>
          <p:cNvSpPr/>
          <p:nvPr/>
        </p:nvSpPr>
        <p:spPr>
          <a:xfrm>
            <a:off x="7898969"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3" name="Picture 12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4" name="Picture 123"/>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5" name="Picture 12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26" name="Picture 12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27" name="Picture 126"/>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28" name="Picture 127"/>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29"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130"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1"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32"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33"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34"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198654758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p:cNvPr>
          <p:cNvSpPr/>
          <p:nvPr/>
        </p:nvSpPr>
        <p:spPr>
          <a:xfrm>
            <a:off x="2497313" y="3578446"/>
            <a:ext cx="1355835"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4"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4"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4"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6"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6"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6"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4"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6"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a:hlinkClick r:id="rId8"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6"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6"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6"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6"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6"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6"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6"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6"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6"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6"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6" name="Wrong.wav"/>
            </a:hlinkClick>
          </p:cNvPr>
          <p:cNvSpPr/>
          <p:nvPr/>
        </p:nvSpPr>
        <p:spPr>
          <a:xfrm>
            <a:off x="112505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a:hlinkClick r:id="rId8"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8"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8"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8"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6"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6"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6"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6"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6"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6"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8"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6"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9" action="ppaction://hlinksldjump">
              <a:snd r:embed="rId5" name="Correct.wav"/>
            </a:hlinkClick>
          </p:cNvPr>
          <p:cNvSpPr/>
          <p:nvPr/>
        </p:nvSpPr>
        <p:spPr>
          <a:xfrm>
            <a:off x="2481549"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9"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9"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9" action="ppaction://hlinksldjump">
              <a:snd r:embed="rId5" name="Correct.wav"/>
            </a:hlinkClick>
          </p:cNvPr>
          <p:cNvSpPr/>
          <p:nvPr/>
        </p:nvSpPr>
        <p:spPr>
          <a:xfrm>
            <a:off x="5192556"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9"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6"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a:hlinkClick r:id="rId9"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9"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6"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a:hlinkClick r:id="rId9" action="ppaction://hlinksldjump">
              <a:snd r:embed="rId5" name="Correct.wav"/>
            </a:hlinkClick>
          </p:cNvPr>
          <p:cNvSpPr/>
          <p:nvPr/>
        </p:nvSpPr>
        <p:spPr>
          <a:xfrm>
            <a:off x="7898969"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5" name="Picture 12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6" name="Picture 125"/>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7" name="Picture 12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28" name="Picture 12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29" name="Picture 12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0" name="Picture 129"/>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1"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132"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3"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34"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35"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36"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357037193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145" name="Picture 13" descr="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6683316" y="254000"/>
            <a:ext cx="14938434" cy="9175750"/>
          </a:xfrm>
          <a:prstGeom prst="rect">
            <a:avLst/>
          </a:prstGeom>
          <a:ln w="12700">
            <a:miter lim="400000"/>
          </a:ln>
        </p:spPr>
      </p:pic>
      <p:pic>
        <p:nvPicPr>
          <p:cNvPr id="9" name="Picture 8"/>
          <p:cNvPicPr>
            <a:picLocks/>
          </p:cNvPicPr>
          <p:nvPr/>
        </p:nvPicPr>
        <p:blipFill>
          <a:blip r:embed="rId9">
            <a:extLst>
              <a:ext uri="{28A0092B-C50C-407E-A947-70E740481C1C}">
                <a14:useLocalDpi xmlns:a14="http://schemas.microsoft.com/office/drawing/2010/main"/>
              </a:ext>
            </a:extLst>
          </a:blip>
          <a:stretch>
            <a:fillRect/>
          </a:stretch>
        </p:blipFill>
        <p:spPr>
          <a:xfrm>
            <a:off x="-509524" y="2863516"/>
            <a:ext cx="11969496" cy="15937992"/>
          </a:xfrm>
          <a:prstGeom prst="rect">
            <a:avLst/>
          </a:prstGeom>
        </p:spPr>
      </p:pic>
      <p:pic>
        <p:nvPicPr>
          <p:cNvPr id="8" name="Picture 7" descr="pencil.png">
            <a:hlinkClick r:id="" action="ppaction://hlinkshowjump?jump=nextslide"/>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10"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pic>
        <p:nvPicPr>
          <p:cNvPr id="11" name="Picture 10" descr="pencil.png">
            <a:hlinkClick r:id="" action="ppaction://hlinkshowjump?jump=previousslide"/>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12"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pic>
        <p:nvPicPr>
          <p:cNvPr id="13"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4790400" y="10865555"/>
            <a:ext cx="812800" cy="812800"/>
          </a:xfrm>
          <a:prstGeom prst="rect">
            <a:avLst/>
          </a:prstGeom>
        </p:spPr>
      </p:pic>
      <p:sp>
        <p:nvSpPr>
          <p:cNvPr id="14" name="TextBox 3"/>
          <p:cNvSpPr txBox="1"/>
          <p:nvPr/>
        </p:nvSpPr>
        <p:spPr>
          <a:xfrm>
            <a:off x="7397749" y="523353"/>
            <a:ext cx="13684251" cy="6247862"/>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5500" b="0" dirty="0">
                <a:latin typeface="Century Gothic"/>
                <a:cs typeface="Century Gothic"/>
              </a:rPr>
              <a:t>Welcome back!</a:t>
            </a:r>
          </a:p>
          <a:p>
            <a:endParaRPr lang="en-US" sz="3200" b="0" dirty="0">
              <a:latin typeface="Century Gothic"/>
              <a:cs typeface="Century Gothic"/>
            </a:endParaRPr>
          </a:p>
          <a:p>
            <a:r>
              <a:rPr lang="en-US" sz="5500" b="0" dirty="0">
                <a:latin typeface="Century Gothic"/>
                <a:cs typeface="Century Gothic"/>
              </a:rPr>
              <a:t>I hope you had fun trying out the </a:t>
            </a:r>
          </a:p>
          <a:p>
            <a:r>
              <a:rPr lang="en-US" sz="5500" b="0" dirty="0">
                <a:latin typeface="Century Gothic"/>
                <a:cs typeface="Century Gothic"/>
              </a:rPr>
              <a:t>traditional games last week at the </a:t>
            </a:r>
          </a:p>
          <a:p>
            <a:r>
              <a:rPr lang="en-US" sz="5500" b="0" dirty="0">
                <a:latin typeface="Century Gothic"/>
                <a:cs typeface="Century Gothic"/>
              </a:rPr>
              <a:t>Sun </a:t>
            </a:r>
            <a:r>
              <a:rPr lang="en-US" sz="5500" b="0" dirty="0" err="1">
                <a:latin typeface="Century Gothic"/>
                <a:cs typeface="Century Gothic"/>
              </a:rPr>
              <a:t>Yat</a:t>
            </a:r>
            <a:r>
              <a:rPr lang="en-US" sz="5500" b="0" dirty="0">
                <a:latin typeface="Century Gothic"/>
                <a:cs typeface="Century Gothic"/>
              </a:rPr>
              <a:t> </a:t>
            </a:r>
            <a:r>
              <a:rPr lang="en-US" sz="5500" b="0" dirty="0" err="1">
                <a:latin typeface="Century Gothic"/>
                <a:cs typeface="Century Gothic"/>
              </a:rPr>
              <a:t>Sen</a:t>
            </a:r>
            <a:r>
              <a:rPr lang="en-US" sz="5500" b="0" dirty="0">
                <a:latin typeface="Century Gothic"/>
                <a:cs typeface="Century Gothic"/>
              </a:rPr>
              <a:t> </a:t>
            </a:r>
            <a:r>
              <a:rPr lang="en-US" sz="5500" b="0" dirty="0" err="1">
                <a:latin typeface="Century Gothic"/>
                <a:cs typeface="Century Gothic"/>
              </a:rPr>
              <a:t>Nanyang</a:t>
            </a:r>
            <a:r>
              <a:rPr lang="en-US" sz="5500" b="0" dirty="0">
                <a:latin typeface="Century Gothic"/>
                <a:cs typeface="Century Gothic"/>
              </a:rPr>
              <a:t> Memorial Hall. </a:t>
            </a:r>
          </a:p>
          <a:p>
            <a:endParaRPr lang="en-US" sz="3200" b="0" dirty="0">
              <a:latin typeface="Century Gothic"/>
              <a:cs typeface="Century Gothic"/>
            </a:endParaRPr>
          </a:p>
          <a:p>
            <a:r>
              <a:rPr lang="en-US" sz="5500" b="0" dirty="0">
                <a:latin typeface="Century Gothic"/>
                <a:cs typeface="Century Gothic"/>
              </a:rPr>
              <a:t>Are you excited to learn something </a:t>
            </a:r>
          </a:p>
          <a:p>
            <a:r>
              <a:rPr lang="en-US" sz="5500" b="0" dirty="0">
                <a:latin typeface="Century Gothic"/>
                <a:cs typeface="Century Gothic"/>
              </a:rPr>
              <a:t>new today?</a:t>
            </a:r>
          </a:p>
        </p:txBody>
      </p:sp>
      <p:pic>
        <p:nvPicPr>
          <p:cNvPr id="3" name="Slide 2 v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4790400" y="12429911"/>
            <a:ext cx="812800" cy="812800"/>
          </a:xfrm>
          <a:prstGeom prst="rect">
            <a:avLst/>
          </a:prstGeom>
        </p:spPr>
      </p:pic>
    </p:spTree>
    <p:extLst>
      <p:ext uri="{BB962C8B-B14F-4D97-AF65-F5344CB8AC3E}">
        <p14:creationId xmlns:p14="http://schemas.microsoft.com/office/powerpoint/2010/main" val="17341028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13"/>
                                        </p:tgtEl>
                                      </p:cBhvr>
                                    </p:cmd>
                                  </p:childTnLst>
                                </p:cTn>
                              </p:par>
                              <p:par>
                                <p:cTn id="7" presetID="1" presetClass="mediacall" presetSubtype="0" fill="hold" nodeType="withEffect">
                                  <p:stCondLst>
                                    <p:cond delay="0"/>
                                  </p:stCondLst>
                                  <p:childTnLst>
                                    <p:cmd type="call" cmd="playFrom(0.0)">
                                      <p:cBhvr>
                                        <p:cTn id="8" dur="122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13"/>
                                        </p:tgtEl>
                                      </p:cBhvr>
                                    </p:cmd>
                                  </p:childTnLst>
                                </p:cTn>
                              </p:par>
                            </p:childTnLst>
                          </p:cTn>
                        </p:par>
                      </p:childTnLst>
                    </p:cTn>
                  </p:par>
                </p:childTnLst>
              </p:cTn>
              <p:nextCondLst>
                <p:cond evt="onClick" delay="0">
                  <p:tgtEl>
                    <p:spTgt spid="13"/>
                  </p:tgtEl>
                </p:cond>
              </p:nextCondLst>
            </p:seq>
            <p:audio>
              <p:cMediaNode vol="75472" showWhenStopped="0">
                <p:cTn id="14" fill="hold" display="0">
                  <p:stCondLst>
                    <p:cond delay="indefinite"/>
                  </p:stCondLst>
                  <p:endCondLst>
                    <p:cond evt="onStopAudio" delay="0">
                      <p:tgtEl>
                        <p:sldTgt/>
                      </p:tgtEl>
                    </p:cond>
                  </p:endCondLst>
                </p:cTn>
                <p:tgtEl>
                  <p:spTgt spid="13"/>
                </p:tgtEl>
              </p:cMediaNode>
            </p:audi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276" fill="hold"/>
                                        <p:tgtEl>
                                          <p:spTgt spid="3"/>
                                        </p:tgtEl>
                                      </p:cBhvr>
                                    </p:cmd>
                                  </p:childTnLst>
                                </p:cTn>
                              </p:par>
                            </p:childTnLst>
                          </p:cTn>
                        </p:par>
                      </p:childTnLst>
                    </p:cTn>
                  </p:par>
                </p:childTnLst>
              </p:cTn>
              <p:nextCondLst>
                <p:cond evt="onClick" delay="0">
                  <p:tgtEl>
                    <p:spTgt spid="3"/>
                  </p:tgtEl>
                </p:cond>
              </p:nextCondLst>
            </p:seq>
            <p:audio>
              <p:cMediaNode vol="100000" showWhenStopped="0">
                <p:cTn id="20"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p:cNvPr>
          <p:cNvSpPr/>
          <p:nvPr/>
        </p:nvSpPr>
        <p:spPr>
          <a:xfrm>
            <a:off x="2497313" y="3578446"/>
            <a:ext cx="1355835"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4"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4"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4"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6"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6"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6"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4"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6"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a:hlinkClick r:id="rId7"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6"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6"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6"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6"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6"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6"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6"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6"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6"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6"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6" name="Wrong.wav"/>
            </a:hlinkClick>
          </p:cNvPr>
          <p:cNvSpPr/>
          <p:nvPr/>
        </p:nvSpPr>
        <p:spPr>
          <a:xfrm>
            <a:off x="112505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a:hlinkClick r:id="rId7"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7"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7"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7"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6"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6"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6"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6"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6"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6"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7"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6"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8" action="ppaction://hlinksldjump">
              <a:snd r:embed="rId5" name="Correct.wav"/>
            </a:hlinkClick>
          </p:cNvPr>
          <p:cNvSpPr/>
          <p:nvPr/>
        </p:nvSpPr>
        <p:spPr>
          <a:xfrm>
            <a:off x="2481549"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8"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8"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8" action="ppaction://hlinksldjump">
              <a:snd r:embed="rId5" name="Correct.wav"/>
            </a:hlinkClick>
          </p:cNvPr>
          <p:cNvSpPr/>
          <p:nvPr/>
        </p:nvSpPr>
        <p:spPr>
          <a:xfrm>
            <a:off x="5192556"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8"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6"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a:hlinkClick r:id="rId8"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8"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6"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a:hlinkClick r:id="rId8" action="ppaction://hlinksldjump">
              <a:snd r:embed="rId5" name="Correct.wav"/>
            </a:hlinkClick>
          </p:cNvPr>
          <p:cNvSpPr/>
          <p:nvPr/>
        </p:nvSpPr>
        <p:spPr>
          <a:xfrm>
            <a:off x="7898969"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4" name="Picture 1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7" name="Picture 126"/>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8" name="Picture 12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29" name="Picture 12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0" name="Picture 12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1" name="Picture 130"/>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2"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133"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4"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135"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36"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37"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263311635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p:cNvSpPr/>
          <p:nvPr/>
        </p:nvSpPr>
        <p:spPr>
          <a:xfrm>
            <a:off x="2497314" y="3578446"/>
            <a:ext cx="1355835"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5"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5"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5"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5"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a:hlinkClick r:id="rId6" action="ppaction://hlinksldjump">
              <a:snd r:embed="rId7"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5"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5"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5"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5"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5"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5"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5"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5"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5"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5"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5" name="Wrong.wav"/>
            </a:hlinkClick>
          </p:cNvPr>
          <p:cNvSpPr/>
          <p:nvPr/>
        </p:nvSpPr>
        <p:spPr>
          <a:xfrm>
            <a:off x="112505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a:hlinkClick r:id="rId6" action="ppaction://hlinksldjump">
              <a:snd r:embed="rId7"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6" action="ppaction://hlinksldjump">
              <a:snd r:embed="rId7"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6" action="ppaction://hlinksldjump">
              <a:snd r:embed="rId7"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6" action="ppaction://hlinksldjump">
              <a:snd r:embed="rId7"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5"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5"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5"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5"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5"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5"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6" action="ppaction://hlinksldjump">
              <a:snd r:embed="rId7"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5"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8" action="ppaction://hlinksldjump">
              <a:snd r:embed="rId7" name="Correct.wav"/>
            </a:hlinkClick>
          </p:cNvPr>
          <p:cNvSpPr/>
          <p:nvPr/>
        </p:nvSpPr>
        <p:spPr>
          <a:xfrm>
            <a:off x="2481549"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8" action="ppaction://hlinksldjump">
              <a:snd r:embed="rId7"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8" action="ppaction://hlinksldjump">
              <a:snd r:embed="rId7"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8" action="ppaction://hlinksldjump">
              <a:snd r:embed="rId7" name="Correct.wav"/>
            </a:hlinkClick>
          </p:cNvPr>
          <p:cNvSpPr/>
          <p:nvPr/>
        </p:nvSpPr>
        <p:spPr>
          <a:xfrm>
            <a:off x="5192556"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8" action="ppaction://hlinksldjump">
              <a:snd r:embed="rId7"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5"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a:hlinkClick r:id="rId8" action="ppaction://hlinksldjump">
              <a:snd r:embed="rId7"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8" action="ppaction://hlinksldjump">
              <a:snd r:embed="rId7"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5"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a:hlinkClick r:id="rId8" action="ppaction://hlinksldjump">
              <a:snd r:embed="rId7" name="Correct.wav"/>
            </a:hlinkClick>
          </p:cNvPr>
          <p:cNvSpPr/>
          <p:nvPr/>
        </p:nvSpPr>
        <p:spPr>
          <a:xfrm>
            <a:off x="7898969"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7" name="Picture 12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8" name="Picture 12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9" name="Picture 12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30" name="Picture 12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1" name="Picture 13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2" name="Picture 131"/>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3"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134"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5"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136"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37"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38"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169496656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p:cNvSpPr/>
          <p:nvPr/>
        </p:nvSpPr>
        <p:spPr>
          <a:xfrm>
            <a:off x="2497314" y="3578446"/>
            <a:ext cx="1355835"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5"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5"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5"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5"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a:hlinkClick r:id="rId6" action="ppaction://hlinksldjump">
              <a:snd r:embed="rId7"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5"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5"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5"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5"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5"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5"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5"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5"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5"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5"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5" name="Wrong.wav"/>
            </a:hlinkClick>
          </p:cNvPr>
          <p:cNvSpPr/>
          <p:nvPr/>
        </p:nvSpPr>
        <p:spPr>
          <a:xfrm>
            <a:off x="112505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a:hlinkClick r:id="rId6" action="ppaction://hlinksldjump">
              <a:snd r:embed="rId7"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6" action="ppaction://hlinksldjump">
              <a:snd r:embed="rId7"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6" action="ppaction://hlinksldjump">
              <a:snd r:embed="rId7"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6" action="ppaction://hlinksldjump">
              <a:snd r:embed="rId7"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5"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5"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5"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5"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5"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5"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6" action="ppaction://hlinksldjump">
              <a:snd r:embed="rId7"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5"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5"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5"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p:cNvSpPr/>
          <p:nvPr/>
        </p:nvSpPr>
        <p:spPr>
          <a:xfrm>
            <a:off x="7898969" y="11354617"/>
            <a:ext cx="1371600" cy="1567068"/>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8" name="Picture 12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9" name="Picture 12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30" name="Picture 12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31" name="Picture 13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2" name="Picture 13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3" name="Picture 132"/>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4"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135"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6"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137"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38"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39"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243494136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5"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5"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5"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5"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5"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5"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5"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5"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5"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5"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5"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5"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5"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5"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5" name="Wrong.wav"/>
            </a:hlinkClick>
          </p:cNvPr>
          <p:cNvSpPr/>
          <p:nvPr/>
        </p:nvSpPr>
        <p:spPr>
          <a:xfrm>
            <a:off x="112505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5"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5"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5"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5"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5"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5"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5"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6" action="ppaction://hlinksldjump">
              <a:snd r:embed="rId7" name="Correct.wav"/>
            </a:hlinkClick>
          </p:cNvPr>
          <p:cNvSpPr/>
          <p:nvPr/>
        </p:nvSpPr>
        <p:spPr>
          <a:xfrm>
            <a:off x="2481549"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6" action="ppaction://hlinksldjump">
              <a:snd r:embed="rId7"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6" action="ppaction://hlinksldjump">
              <a:snd r:embed="rId7"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6" action="ppaction://hlinksldjump">
              <a:snd r:embed="rId7" name="Correct.wav"/>
            </a:hlinkClick>
          </p:cNvPr>
          <p:cNvSpPr/>
          <p:nvPr/>
        </p:nvSpPr>
        <p:spPr>
          <a:xfrm>
            <a:off x="5192556"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6" action="ppaction://hlinksldjump">
              <a:snd r:embed="rId7"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5"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a:hlinkClick r:id="rId6" action="ppaction://hlinksldjump">
              <a:snd r:embed="rId7"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6" action="ppaction://hlinksldjump">
              <a:snd r:embed="rId7"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5"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a:hlinkClick r:id="rId6" action="ppaction://hlinksldjump">
              <a:snd r:embed="rId7" name="Correct.wav"/>
            </a:hlinkClick>
          </p:cNvPr>
          <p:cNvSpPr/>
          <p:nvPr/>
        </p:nvSpPr>
        <p:spPr>
          <a:xfrm>
            <a:off x="7898969"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8" name="Picture 12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9" name="Picture 12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30" name="Picture 12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31" name="Picture 13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2" name="Picture 13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3" name="Picture 132"/>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4"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135"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6"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137"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38"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39"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243494136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p:cNvPr>
          <p:cNvSpPr/>
          <p:nvPr/>
        </p:nvSpPr>
        <p:spPr>
          <a:xfrm>
            <a:off x="2481549"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4"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4"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4"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6"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6"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6"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4"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6"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a:hlinkClick r:id="rId7"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6"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6"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6"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6"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6"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6"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6"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6"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6"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6"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6" name="Wrong.wav"/>
            </a:hlinkClick>
          </p:cNvPr>
          <p:cNvSpPr/>
          <p:nvPr/>
        </p:nvSpPr>
        <p:spPr>
          <a:xfrm>
            <a:off x="112505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a:hlinkClick r:id="rId7"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7"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7"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7"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6"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6"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6"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6"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6"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6"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7"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6"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6"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6"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p:cNvSpPr/>
          <p:nvPr/>
        </p:nvSpPr>
        <p:spPr>
          <a:xfrm>
            <a:off x="7898969" y="11354617"/>
            <a:ext cx="1371600" cy="1567068"/>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7" name="Picture 1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8" name="Picture 12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9" name="Picture 12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30" name="Picture 12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1" name="Picture 13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2" name="Picture 131"/>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3"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134"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5"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136"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37"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38"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354393941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p:cNvPr>
          <p:cNvSpPr/>
          <p:nvPr/>
        </p:nvSpPr>
        <p:spPr>
          <a:xfrm>
            <a:off x="2481549"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4"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4"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4"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6"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6"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6"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4"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6"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6"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6"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6"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6"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6"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6"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6"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6"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6"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6"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6"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6"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6"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6"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6"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6"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6"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6"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6"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6"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p:cNvSpPr/>
          <p:nvPr/>
        </p:nvSpPr>
        <p:spPr>
          <a:xfrm>
            <a:off x="7898969" y="11354617"/>
            <a:ext cx="1371600" cy="1567068"/>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8" name="Picture 1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9" name="Picture 128"/>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30" name="Picture 12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31" name="Picture 13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2" name="Picture 13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3" name="Picture 132"/>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4"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135"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6"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137"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38"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39"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419037045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p:cNvPr>
          <p:cNvSpPr/>
          <p:nvPr/>
        </p:nvSpPr>
        <p:spPr>
          <a:xfrm>
            <a:off x="2481549"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4"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4"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4"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6"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6"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6"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4"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6"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6"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6"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6"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6"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6"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6"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6"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6"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6"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6"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6"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6"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6"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6"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6"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6"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6"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6"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7" action="ppaction://hlinksldjump">
              <a:snd r:embed="rId5" name="Correct.wav"/>
            </a:hlinkClick>
          </p:cNvPr>
          <p:cNvSpPr/>
          <p:nvPr/>
        </p:nvSpPr>
        <p:spPr>
          <a:xfrm>
            <a:off x="2481549"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7"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7"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7" action="ppaction://hlinksldjump">
              <a:snd r:embed="rId5" name="Correct.wav"/>
            </a:hlinkClick>
          </p:cNvPr>
          <p:cNvSpPr/>
          <p:nvPr/>
        </p:nvSpPr>
        <p:spPr>
          <a:xfrm>
            <a:off x="5192556"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7"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6"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a:hlinkClick r:id="rId7"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7" action="ppaction://hlinksldjump">
              <a:snd r:embed="rId5" name="Correct.wav"/>
            </a:hlinkClick>
          </p:cNvPr>
          <p:cNvSpPr/>
          <p:nvPr/>
        </p:nvSpPr>
        <p:spPr>
          <a:xfrm>
            <a:off x="6543135"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6"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a:hlinkClick r:id="rId7" action="ppaction://hlinksldjump">
              <a:snd r:embed="rId5" name="Correct.wav"/>
            </a:hlinkClick>
          </p:cNvPr>
          <p:cNvSpPr/>
          <p:nvPr/>
        </p:nvSpPr>
        <p:spPr>
          <a:xfrm>
            <a:off x="7898969"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7" name="Picture 1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8" name="Picture 12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9" name="Picture 12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30" name="Picture 12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1" name="Picture 13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2" name="Picture 131"/>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3"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134"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5"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136"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37"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38"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354393941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5"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5"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5"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6" action="ppaction://hlinksldjump">
              <a:snd r:embed="rId7"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5"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a:hlinkClick r:id="rId8" action="ppaction://hlinksldjump">
              <a:snd r:embed="rId7"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5"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5"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5"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5"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5"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5"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5"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5"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5"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5"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5"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a:hlinkClick r:id="rId8" action="ppaction://hlinksldjump">
              <a:snd r:embed="rId7"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8" action="ppaction://hlinksldjump">
              <a:snd r:embed="rId7"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8" action="ppaction://hlinksldjump">
              <a:snd r:embed="rId7"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8" action="ppaction://hlinksldjump">
              <a:snd r:embed="rId7"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5"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5"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5"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5"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5"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5"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8" action="ppaction://hlinksldjump">
              <a:snd r:embed="rId7"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5"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6" action="ppaction://hlinksldjump">
              <a:snd r:embed="rId7"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6" action="ppaction://hlinksldjump">
              <a:snd r:embed="rId7"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6" action="ppaction://hlinksldjump">
              <a:snd r:embed="rId7"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6" action="ppaction://hlinksldjump">
              <a:snd r:embed="rId7"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6" action="ppaction://hlinksldjump">
              <a:snd r:embed="rId7"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9" action="ppaction://hlinksldjump">
              <a:snd r:embed="rId7" name="Correct.wav"/>
            </a:hlinkClick>
          </p:cNvPr>
          <p:cNvSpPr/>
          <p:nvPr/>
        </p:nvSpPr>
        <p:spPr>
          <a:xfrm>
            <a:off x="2481549"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9" action="ppaction://hlinksldjump">
              <a:snd r:embed="rId7"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9" action="ppaction://hlinksldjump">
              <a:snd r:embed="rId7"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9" action="ppaction://hlinksldjump">
              <a:snd r:embed="rId7" name="Correct.wav"/>
            </a:hlinkClick>
          </p:cNvPr>
          <p:cNvSpPr/>
          <p:nvPr/>
        </p:nvSpPr>
        <p:spPr>
          <a:xfrm>
            <a:off x="5192556"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9" action="ppaction://hlinksldjump">
              <a:snd r:embed="rId7"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5"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a:hlinkClick r:id="rId9" action="ppaction://hlinksldjump">
              <a:snd r:embed="rId7"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6" action="ppaction://hlinksldjump">
              <a:snd r:embed="rId7"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9" action="ppaction://hlinksldjump">
              <a:snd r:embed="rId7" name="Correct.wav"/>
            </a:hlinkClick>
          </p:cNvPr>
          <p:cNvSpPr/>
          <p:nvPr/>
        </p:nvSpPr>
        <p:spPr>
          <a:xfrm>
            <a:off x="6543135"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5"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a:hlinkClick r:id="rId9" action="ppaction://hlinksldjump">
              <a:snd r:embed="rId7" name="Correct.wav"/>
            </a:hlinkClick>
          </p:cNvPr>
          <p:cNvSpPr/>
          <p:nvPr/>
        </p:nvSpPr>
        <p:spPr>
          <a:xfrm>
            <a:off x="7898969"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6" name="Picture 12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7" name="Picture 126"/>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8" name="Picture 12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29" name="Picture 12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0" name="Picture 12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1" name="Picture 130"/>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2"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133"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4"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35"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36"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37"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263311635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5"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5"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5"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6" action="ppaction://hlinksldjump">
              <a:snd r:embed="rId7"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5"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a:hlinkClick r:id="rId8" action="ppaction://hlinksldjump">
              <a:snd r:embed="rId7"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5"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5"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5"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5"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5"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5"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5"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5"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5"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5"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5"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a:hlinkClick r:id="rId8" action="ppaction://hlinksldjump">
              <a:snd r:embed="rId7"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8" action="ppaction://hlinksldjump">
              <a:snd r:embed="rId7"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8" action="ppaction://hlinksldjump">
              <a:snd r:embed="rId7"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8" action="ppaction://hlinksldjump">
              <a:snd r:embed="rId7"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5"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5"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5"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5"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5"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5"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8" action="ppaction://hlinksldjump">
              <a:snd r:embed="rId7"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5"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6" action="ppaction://hlinksldjump">
              <a:snd r:embed="rId7"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6" action="ppaction://hlinksldjump">
              <a:snd r:embed="rId7"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6" action="ppaction://hlinksldjump">
              <a:snd r:embed="rId7"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6" action="ppaction://hlinksldjump">
              <a:snd r:embed="rId7"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6" action="ppaction://hlinksldjump">
              <a:snd r:embed="rId7"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5"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6" action="ppaction://hlinksldjump">
              <a:snd r:embed="rId7"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5"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p:cNvSpPr/>
          <p:nvPr/>
        </p:nvSpPr>
        <p:spPr>
          <a:xfrm>
            <a:off x="7898969" y="11354617"/>
            <a:ext cx="1371600" cy="1567068"/>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7" name="Picture 12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8" name="Picture 12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9" name="Picture 12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30" name="Picture 12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1" name="Picture 13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2" name="Picture 131"/>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3"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134"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5"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36"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37"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38"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49558211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5"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5"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5"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6" action="ppaction://hlinksldjump">
              <a:snd r:embed="rId7"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5"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5"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5"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5"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5"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5"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5"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5"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5"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5"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5"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5"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5"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5"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5"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5"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5"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5"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5"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6" action="ppaction://hlinksldjump">
              <a:snd r:embed="rId7"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6" action="ppaction://hlinksldjump">
              <a:snd r:embed="rId7"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6" action="ppaction://hlinksldjump">
              <a:snd r:embed="rId7"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6" action="ppaction://hlinksldjump">
              <a:snd r:embed="rId7"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6" action="ppaction://hlinksldjump">
              <a:snd r:embed="rId7"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5"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6" action="ppaction://hlinksldjump">
              <a:snd r:embed="rId7"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5"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p:cNvSpPr/>
          <p:nvPr/>
        </p:nvSpPr>
        <p:spPr>
          <a:xfrm>
            <a:off x="7898969" y="11354617"/>
            <a:ext cx="1371600" cy="1567068"/>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40" name="Picture 13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41" name="Picture 14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42" name="Picture 14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43" name="Picture 14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44" name="Picture 14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45" name="Picture 144"/>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4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14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4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4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50"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51"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372496527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3 Join 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771350" y="12274268"/>
            <a:ext cx="812800" cy="812800"/>
          </a:xfrm>
          <a:prstGeom prst="rect">
            <a:avLst/>
          </a:prstGeom>
        </p:spPr>
      </p:pic>
      <p:pic>
        <p:nvPicPr>
          <p:cNvPr id="11" name="Picture 10" descr="pencil.png">
            <a:hlinkClick r:id="" action="ppaction://hlinkshowjump?jump=nextslide"/>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12"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pic>
        <p:nvPicPr>
          <p:cNvPr id="13" name="Picture 12" descr="pencil.png">
            <a:hlinkClick r:id="" action="ppaction://hlinkshowjump?jump=previousslide"/>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14"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pic>
        <p:nvPicPr>
          <p:cNvPr id="8" name="New Butto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790400" y="10865555"/>
            <a:ext cx="812800" cy="812800"/>
          </a:xfrm>
          <a:prstGeom prst="rect">
            <a:avLst/>
          </a:prstGeom>
        </p:spPr>
      </p:pic>
      <p:pic>
        <p:nvPicPr>
          <p:cNvPr id="3" name="Picture 2" descr="Malay Boy Close Eyes and Right Arm Bend Down.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5689179" y="0"/>
            <a:ext cx="9280590" cy="12069599"/>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 y="9914280"/>
            <a:ext cx="19501114" cy="256032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00" fill="hold"/>
                                        <p:tgtEl>
                                          <p:spTgt spid="6"/>
                                        </p:tgtEl>
                                      </p:cBhvr>
                                    </p:cmd>
                                  </p:childTnLst>
                                </p:cTn>
                              </p:par>
                              <p:par>
                                <p:cTn id="7" presetID="1" presetClass="mediacall" presetSubtype="0" fill="hold" nodeType="withEffect">
                                  <p:stCondLst>
                                    <p:cond delay="0"/>
                                  </p:stCondLst>
                                  <p:childTnLst>
                                    <p:cmd type="call" cmd="playFrom(0.0)">
                                      <p:cBhvr>
                                        <p:cTn id="8" dur="2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200" fill="hold"/>
                                        <p:tgtEl>
                                          <p:spTgt spid="6"/>
                                        </p:tgtEl>
                                      </p:cBhvr>
                                    </p:cmd>
                                  </p:childTnLst>
                                </p:cTn>
                              </p:par>
                            </p:childTnLst>
                          </p:cTn>
                        </p:par>
                      </p:childTnLst>
                    </p:cTn>
                  </p:par>
                </p:childTnLst>
              </p:cTn>
              <p:nextCondLst>
                <p:cond evt="onClick" delay="0">
                  <p:tgtEl>
                    <p:spTgt spid="6"/>
                  </p:tgtEl>
                </p:cond>
              </p:nextCondLst>
            </p:seq>
            <p:audio>
              <p:cMediaNode vol="64151" showWhenStopped="0">
                <p:cTn id="14" fill="hold" display="0">
                  <p:stCondLst>
                    <p:cond delay="indefinite"/>
                  </p:stCondLst>
                  <p:endCondLst>
                    <p:cond evt="onStopAudio" delay="0">
                      <p:tgtEl>
                        <p:sldTgt/>
                      </p:tgtEl>
                    </p:cond>
                  </p:endCondLst>
                </p:cTn>
                <p:tgtEl>
                  <p:spTgt spid="6"/>
                </p:tgtEl>
              </p:cMediaNode>
            </p:audio>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86" fill="hold"/>
                                        <p:tgtEl>
                                          <p:spTgt spid="8"/>
                                        </p:tgtEl>
                                      </p:cBhvr>
                                    </p:cmd>
                                  </p:childTnLst>
                                </p:cTn>
                              </p:par>
                            </p:childTnLst>
                          </p:cTn>
                        </p:par>
                      </p:childTnLst>
                    </p:cTn>
                  </p:par>
                </p:childTnLst>
              </p:cTn>
              <p:nextCondLst>
                <p:cond evt="onClick" delay="0">
                  <p:tgtEl>
                    <p:spTgt spid="8"/>
                  </p:tgtEl>
                </p:cond>
              </p:nextCondLst>
            </p:seq>
            <p:audio>
              <p:cMediaNode vol="75472" showWhenStopped="0">
                <p:cTn id="20"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5"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5"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5"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6" action="ppaction://hlinksldjump">
              <a:snd r:embed="rId7"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5"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5"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5"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5"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5"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5"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5"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5"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5"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5"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5"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5"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5"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5"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5"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5"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5"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5"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5"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6" action="ppaction://hlinksldjump">
              <a:snd r:embed="rId7"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6" action="ppaction://hlinksldjump">
              <a:snd r:embed="rId7"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6" action="ppaction://hlinksldjump">
              <a:snd r:embed="rId7"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6" action="ppaction://hlinksldjump">
              <a:snd r:embed="rId7"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6" action="ppaction://hlinksldjump">
              <a:snd r:embed="rId7"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8" action="ppaction://hlinksldjump">
              <a:snd r:embed="rId7" name="Correct.wav"/>
            </a:hlinkClick>
          </p:cNvPr>
          <p:cNvSpPr/>
          <p:nvPr/>
        </p:nvSpPr>
        <p:spPr>
          <a:xfrm>
            <a:off x="2481549"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8" action="ppaction://hlinksldjump">
              <a:snd r:embed="rId7"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8" action="ppaction://hlinksldjump">
              <a:snd r:embed="rId7"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8" action="ppaction://hlinksldjump">
              <a:snd r:embed="rId7" name="Correct.wav"/>
            </a:hlinkClick>
          </p:cNvPr>
          <p:cNvSpPr/>
          <p:nvPr/>
        </p:nvSpPr>
        <p:spPr>
          <a:xfrm>
            <a:off x="5192556"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8" action="ppaction://hlinksldjump">
              <a:snd r:embed="rId7"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5"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a:hlinkClick r:id="rId8" action="ppaction://hlinksldjump">
              <a:snd r:embed="rId7"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6" action="ppaction://hlinksldjump">
              <a:snd r:embed="rId7"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8" action="ppaction://hlinksldjump">
              <a:snd r:embed="rId7"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5"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a:hlinkClick r:id="rId8" action="ppaction://hlinksldjump">
              <a:snd r:embed="rId7" name="Correct.wav"/>
            </a:hlinkClick>
          </p:cNvPr>
          <p:cNvSpPr/>
          <p:nvPr/>
        </p:nvSpPr>
        <p:spPr>
          <a:xfrm>
            <a:off x="7898969"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7" name="Picture 12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8" name="Picture 12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9" name="Picture 12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30" name="Picture 12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1" name="Picture 13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2" name="Picture 131"/>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3"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134"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5"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36"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37"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38"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49558211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p:cNvPr>
          <p:cNvSpPr/>
          <p:nvPr/>
        </p:nvSpPr>
        <p:spPr>
          <a:xfrm>
            <a:off x="2481549"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4"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4"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4"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6"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6"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6"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4"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6"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a:hlinkClick r:id="rId8"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6"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6"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6"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6"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6"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6"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6"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6"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6"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6"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6"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a:hlinkClick r:id="rId8"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8"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8"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8"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6"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6"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6"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6"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6"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6"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8"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6"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6"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6"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p:cNvSpPr/>
          <p:nvPr/>
        </p:nvSpPr>
        <p:spPr>
          <a:xfrm>
            <a:off x="7898969" y="11354617"/>
            <a:ext cx="1371600" cy="1567068"/>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38" name="Picture 13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39" name="Picture 13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40" name="Picture 13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41" name="Picture 14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42" name="Picture 14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43" name="Picture 142"/>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44"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145"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46"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47"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48"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49"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263311635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p:cNvPr>
          <p:cNvSpPr/>
          <p:nvPr/>
        </p:nvSpPr>
        <p:spPr>
          <a:xfrm>
            <a:off x="2481549"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4"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4"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4"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6"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6"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6"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4"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6"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6"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6"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6"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6"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6"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6"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6"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6"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6"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6"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6"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6"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6"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6"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6"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6"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6"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6"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6"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6"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p:cNvSpPr/>
          <p:nvPr/>
        </p:nvSpPr>
        <p:spPr>
          <a:xfrm>
            <a:off x="7898969" y="11354617"/>
            <a:ext cx="1371600" cy="1567068"/>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7" name="Picture 1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8" name="Picture 12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9" name="Picture 12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30" name="Picture 12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1" name="Picture 13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2" name="Picture 131"/>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3"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134"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5"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36"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37"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38"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416308830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4"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4"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4"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6"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6"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6"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4"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6"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6"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6"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6"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6"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6"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6"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6"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6"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6"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6"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6"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6"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6"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6"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6"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6"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6"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6"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8" action="ppaction://hlinksldjump">
              <a:snd r:embed="rId5" name="Correct.wav"/>
            </a:hlinkClick>
          </p:cNvPr>
          <p:cNvSpPr/>
          <p:nvPr/>
        </p:nvSpPr>
        <p:spPr>
          <a:xfrm>
            <a:off x="2481549"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8"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8"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8" action="ppaction://hlinksldjump">
              <a:snd r:embed="rId5" name="Correct.wav"/>
            </a:hlinkClick>
          </p:cNvPr>
          <p:cNvSpPr/>
          <p:nvPr/>
        </p:nvSpPr>
        <p:spPr>
          <a:xfrm>
            <a:off x="5192556"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8"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6"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a:hlinkClick r:id="rId8"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8"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6"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a:hlinkClick r:id="rId8" action="ppaction://hlinksldjump">
              <a:snd r:embed="rId5" name="Correct.wav"/>
            </a:hlinkClick>
          </p:cNvPr>
          <p:cNvSpPr/>
          <p:nvPr/>
        </p:nvSpPr>
        <p:spPr>
          <a:xfrm>
            <a:off x="7898969"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6" name="Picture 1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7" name="Picture 126"/>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8" name="Picture 12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29" name="Picture 12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0" name="Picture 12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1" name="Picture 130"/>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2"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133"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4"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35"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36"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37"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263311635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p:cNvPr>
          <p:cNvSpPr/>
          <p:nvPr/>
        </p:nvSpPr>
        <p:spPr>
          <a:xfrm>
            <a:off x="2481549"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4"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4"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4"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6"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6"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6"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4"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6"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a:hlinkClick r:id="rId7"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6"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6"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6"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6"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6"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6"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6"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a:hlinkClick r:id="rId8"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6"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6"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6"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6"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a:hlinkClick r:id="rId7"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7"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7"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7"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6"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6"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6"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6"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6"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6"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a:hlinkClick r:id="rId8"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7"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6"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8"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8"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9" action="ppaction://hlinksldjump">
              <a:snd r:embed="rId5" name="Correct.wav"/>
            </a:hlinkClick>
          </p:cNvPr>
          <p:cNvSpPr/>
          <p:nvPr/>
        </p:nvSpPr>
        <p:spPr>
          <a:xfrm>
            <a:off x="2481549"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9"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9"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9" action="ppaction://hlinksldjump">
              <a:snd r:embed="rId5" name="Correct.wav"/>
            </a:hlinkClick>
          </p:cNvPr>
          <p:cNvSpPr/>
          <p:nvPr/>
        </p:nvSpPr>
        <p:spPr>
          <a:xfrm>
            <a:off x="5192556"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9"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6"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a:hlinkClick r:id="rId9"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9"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6"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a:hlinkClick r:id="rId9" action="ppaction://hlinksldjump">
              <a:snd r:embed="rId5" name="Correct.wav"/>
            </a:hlinkClick>
          </p:cNvPr>
          <p:cNvSpPr/>
          <p:nvPr/>
        </p:nvSpPr>
        <p:spPr>
          <a:xfrm>
            <a:off x="7898969"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5" name="Picture 12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6" name="Picture 125"/>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7" name="Picture 12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28" name="Picture 12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29" name="Picture 12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0" name="Picture 129"/>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1"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132"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3"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134"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35"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36"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357037193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5"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5"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5"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5"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a:hlinkClick r:id="rId6" action="ppaction://hlinksldjump">
              <a:snd r:embed="rId7"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5"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5"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5"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5"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5"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5"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5"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a:hlinkClick r:id="rId8" action="ppaction://hlinksldjump">
              <a:snd r:embed="rId7"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5"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5"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5"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5"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a:hlinkClick r:id="rId6" action="ppaction://hlinksldjump">
              <a:snd r:embed="rId7"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6" action="ppaction://hlinksldjump">
              <a:snd r:embed="rId7"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6" action="ppaction://hlinksldjump">
              <a:snd r:embed="rId7"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6" action="ppaction://hlinksldjump">
              <a:snd r:embed="rId7"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5"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5"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5"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5"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5"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5"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a:hlinkClick r:id="rId8" action="ppaction://hlinksldjump">
              <a:snd r:embed="rId7"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6" action="ppaction://hlinksldjump">
              <a:snd r:embed="rId7"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5"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8" action="ppaction://hlinksldjump">
              <a:snd r:embed="rId7"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8" action="ppaction://hlinksldjump">
              <a:snd r:embed="rId7"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9" action="ppaction://hlinksldjump">
              <a:snd r:embed="rId7" name="Correct.wav"/>
            </a:hlinkClick>
          </p:cNvPr>
          <p:cNvSpPr/>
          <p:nvPr/>
        </p:nvSpPr>
        <p:spPr>
          <a:xfrm>
            <a:off x="2481549"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9" action="ppaction://hlinksldjump">
              <a:snd r:embed="rId7"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9" action="ppaction://hlinksldjump">
              <a:snd r:embed="rId7"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9" action="ppaction://hlinksldjump">
              <a:snd r:embed="rId7" name="Correct.wav"/>
            </a:hlinkClick>
          </p:cNvPr>
          <p:cNvSpPr/>
          <p:nvPr/>
        </p:nvSpPr>
        <p:spPr>
          <a:xfrm>
            <a:off x="5192556"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9" action="ppaction://hlinksldjump">
              <a:snd r:embed="rId7"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5"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a:hlinkClick r:id="rId9" action="ppaction://hlinksldjump">
              <a:snd r:embed="rId7"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9" action="ppaction://hlinksldjump">
              <a:snd r:embed="rId7"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5"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a:hlinkClick r:id="rId9" action="ppaction://hlinksldjump">
              <a:snd r:embed="rId7" name="Correct.wav"/>
            </a:hlinkClick>
          </p:cNvPr>
          <p:cNvSpPr/>
          <p:nvPr/>
        </p:nvSpPr>
        <p:spPr>
          <a:xfrm>
            <a:off x="7898969"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6" name="Picture 12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7" name="Picture 126"/>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8" name="Picture 12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29" name="Picture 12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0" name="Picture 12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1" name="Picture 130"/>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2"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133"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4"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135"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36"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37"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340737368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5"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5"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5"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5"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a:hlinkClick r:id="rId6" action="ppaction://hlinksldjump">
              <a:snd r:embed="rId7"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5"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5"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5"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5"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5"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5"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5"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a:hlinkClick r:id="rId8" action="ppaction://hlinksldjump">
              <a:snd r:embed="rId7"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5"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5"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5"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5"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a:hlinkClick r:id="rId6" action="ppaction://hlinksldjump">
              <a:snd r:embed="rId7"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6" action="ppaction://hlinksldjump">
              <a:snd r:embed="rId7"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6" action="ppaction://hlinksldjump">
              <a:snd r:embed="rId7"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6" action="ppaction://hlinksldjump">
              <a:snd r:embed="rId7"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5"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5"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5"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5"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5"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5"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a:hlinkClick r:id="rId8" action="ppaction://hlinksldjump">
              <a:snd r:embed="rId7"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6" action="ppaction://hlinksldjump">
              <a:snd r:embed="rId7"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5"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8" action="ppaction://hlinksldjump">
              <a:snd r:embed="rId7"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8" action="ppaction://hlinksldjump">
              <a:snd r:embed="rId7"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5"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5"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p:cNvSpPr/>
          <p:nvPr/>
        </p:nvSpPr>
        <p:spPr>
          <a:xfrm>
            <a:off x="7898969" y="11354617"/>
            <a:ext cx="1371600" cy="1567068"/>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7" name="Picture 12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8" name="Picture 12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9" name="Picture 12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30" name="Picture 12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1" name="Picture 13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2" name="Picture 131"/>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3"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134"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5"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136"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37"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38"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15918465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5"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5"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5"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5"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5"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5"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5"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5"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5"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5"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5"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a:hlinkClick r:id="rId6" action="ppaction://hlinksldjump">
              <a:snd r:embed="rId7"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5"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5"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5"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5"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5"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5"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5"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5"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5"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5"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a:hlinkClick r:id="rId6" action="ppaction://hlinksldjump">
              <a:snd r:embed="rId7"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5"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6" action="ppaction://hlinksldjump">
              <a:snd r:embed="rId7"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6" action="ppaction://hlinksldjump">
              <a:snd r:embed="rId7"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5"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5"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p:cNvSpPr/>
          <p:nvPr/>
        </p:nvSpPr>
        <p:spPr>
          <a:xfrm>
            <a:off x="7898969" y="11354617"/>
            <a:ext cx="1371600" cy="1567068"/>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8" name="Picture 12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9" name="Picture 12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30" name="Picture 12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31" name="Picture 13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2" name="Picture 13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3" name="Picture 132"/>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4"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135"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6"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137"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38"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39"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220222596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5"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5"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5"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5"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5"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5"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5"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5"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5"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5"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5"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a:hlinkClick r:id="rId6" action="ppaction://hlinksldjump">
              <a:snd r:embed="rId7"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5"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5"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5"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5"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5"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5"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5"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5"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5"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5"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a:hlinkClick r:id="rId6" action="ppaction://hlinksldjump">
              <a:snd r:embed="rId7"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5"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6" action="ppaction://hlinksldjump">
              <a:snd r:embed="rId7"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6" action="ppaction://hlinksldjump">
              <a:snd r:embed="rId7"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8" action="ppaction://hlinksldjump">
              <a:snd r:embed="rId7" name="Correct.wav"/>
            </a:hlinkClick>
          </p:cNvPr>
          <p:cNvSpPr/>
          <p:nvPr/>
        </p:nvSpPr>
        <p:spPr>
          <a:xfrm>
            <a:off x="2481549"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8" action="ppaction://hlinksldjump">
              <a:snd r:embed="rId7"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8" action="ppaction://hlinksldjump">
              <a:snd r:embed="rId7"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8" action="ppaction://hlinksldjump">
              <a:snd r:embed="rId7" name="Correct.wav"/>
            </a:hlinkClick>
          </p:cNvPr>
          <p:cNvSpPr/>
          <p:nvPr/>
        </p:nvSpPr>
        <p:spPr>
          <a:xfrm>
            <a:off x="5192556"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8" action="ppaction://hlinksldjump">
              <a:snd r:embed="rId7"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5"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a:hlinkClick r:id="rId8" action="ppaction://hlinksldjump">
              <a:snd r:embed="rId7"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8" action="ppaction://hlinksldjump">
              <a:snd r:embed="rId7"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5"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a:hlinkClick r:id="rId8" action="ppaction://hlinksldjump">
              <a:snd r:embed="rId7" name="Correct.wav"/>
            </a:hlinkClick>
          </p:cNvPr>
          <p:cNvSpPr/>
          <p:nvPr/>
        </p:nvSpPr>
        <p:spPr>
          <a:xfrm>
            <a:off x="7898969"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7" name="Picture 12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8" name="Picture 12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9" name="Picture 12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30" name="Picture 12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1" name="Picture 13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2" name="Picture 131"/>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3"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134"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5"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136"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37"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38"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15918465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p:cNvPr>
          <p:cNvSpPr/>
          <p:nvPr/>
        </p:nvSpPr>
        <p:spPr>
          <a:xfrm>
            <a:off x="2481549"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4"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4"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4"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6"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6"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6"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4"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6"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a:hlinkClick r:id="rId7"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6"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6"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6"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6"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6"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6"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6"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a:hlinkClick r:id="rId8"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6"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6"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6"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6"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a:hlinkClick r:id="rId7"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7"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7"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7"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6"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6"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6"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6"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6"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6"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a:hlinkClick r:id="rId8"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7"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6"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8"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8"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6"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6"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p:cNvSpPr/>
          <p:nvPr/>
        </p:nvSpPr>
        <p:spPr>
          <a:xfrm>
            <a:off x="7898969" y="11354617"/>
            <a:ext cx="1371600" cy="1567068"/>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6" name="Picture 1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7" name="Picture 126"/>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8" name="Picture 12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29" name="Picture 12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0" name="Picture 12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1" name="Picture 130"/>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2"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133"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4"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135"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36"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37"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340737368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6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790400" y="10865555"/>
            <a:ext cx="812800" cy="812800"/>
          </a:xfrm>
          <a:prstGeom prst="rect">
            <a:avLst/>
          </a:prstGeom>
        </p:spPr>
      </p:pic>
      <p:pic>
        <p:nvPicPr>
          <p:cNvPr id="14" name="Picture 13" descr="Picture 1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7702970" y="584200"/>
            <a:ext cx="16539947" cy="5765800"/>
          </a:xfrm>
          <a:prstGeom prst="rect">
            <a:avLst/>
          </a:prstGeom>
          <a:ln w="12700">
            <a:miter lim="400000"/>
          </a:ln>
        </p:spPr>
      </p:pic>
      <p:pic>
        <p:nvPicPr>
          <p:cNvPr id="16" name="Picture 1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2749882" y="5081118"/>
            <a:ext cx="5842917" cy="8793632"/>
          </a:xfrm>
          <a:prstGeom prst="rect">
            <a:avLst/>
          </a:prstGeom>
        </p:spPr>
      </p:pic>
      <p:grpSp>
        <p:nvGrpSpPr>
          <p:cNvPr id="17" name="Group 16"/>
          <p:cNvGrpSpPr/>
          <p:nvPr/>
        </p:nvGrpSpPr>
        <p:grpSpPr>
          <a:xfrm>
            <a:off x="675180" y="28223"/>
            <a:ext cx="7876154" cy="11966222"/>
            <a:chOff x="675180" y="28223"/>
            <a:chExt cx="7876154" cy="11966222"/>
          </a:xfrm>
        </p:grpSpPr>
        <p:pic>
          <p:nvPicPr>
            <p:cNvPr id="18" name="Picture 17" descr="LR Sari Front.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8068" y="429742"/>
              <a:ext cx="7487786" cy="11231680"/>
            </a:xfrm>
            <a:prstGeom prst="rect">
              <a:avLst/>
            </a:prstGeom>
          </p:spPr>
        </p:pic>
        <p:pic>
          <p:nvPicPr>
            <p:cNvPr id="19" name="Rectangle Rectangle" descr="Rectangle Rectangle"/>
            <p:cNvPicPr>
              <a:picLocks/>
            </p:cNvPicPr>
            <p:nvPr/>
          </p:nvPicPr>
          <p:blipFill>
            <a:blip r:embed="rId12">
              <a:clrChange>
                <a:clrFrom>
                  <a:srgbClr val="FFFFFF"/>
                </a:clrFrom>
                <a:clrTo>
                  <a:srgbClr val="FFFFFF">
                    <a:alpha val="0"/>
                  </a:srgbClr>
                </a:clrTo>
              </a:clrChange>
              <a:extLst/>
            </a:blip>
            <a:stretch>
              <a:fillRect/>
            </a:stretch>
          </p:blipFill>
          <p:spPr>
            <a:xfrm>
              <a:off x="675180" y="28223"/>
              <a:ext cx="7876154" cy="11966222"/>
            </a:xfrm>
            <a:prstGeom prst="rect">
              <a:avLst/>
            </a:prstGeom>
            <a:effectLst>
              <a:outerShdw blurRad="63500" dist="236222" dir="3352492" rotWithShape="0">
                <a:srgbClr val="000000">
                  <a:alpha val="26672"/>
                </a:srgbClr>
              </a:outerShdw>
            </a:effectLst>
          </p:spPr>
        </p:pic>
        <p:sp>
          <p:nvSpPr>
            <p:cNvPr id="20" name="TextBox 9">
              <a:hlinkClick r:id="rId13" action="ppaction://hlinksldjump"/>
              <a:extLst>
                <a:ext uri="{FF2B5EF4-FFF2-40B4-BE49-F238E27FC236}">
                  <a16:creationId xmlns:a16="http://schemas.microsoft.com/office/drawing/2014/main" id="{732B8A06-CF3B-4806-9A4F-8FF5B1FD963A}"/>
                </a:ext>
              </a:extLst>
            </p:cNvPr>
            <p:cNvSpPr txBox="1"/>
            <p:nvPr/>
          </p:nvSpPr>
          <p:spPr>
            <a:xfrm>
              <a:off x="844512" y="11353647"/>
              <a:ext cx="7544230" cy="615549"/>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dirty="0"/>
                <a:t>Collection of Indian Heritage Centre</a:t>
              </a:r>
              <a:endParaRPr lang="en-US" sz="2800" dirty="0">
                <a:solidFill>
                  <a:srgbClr val="FF0000"/>
                </a:solidFill>
              </a:endParaRPr>
            </a:p>
          </p:txBody>
        </p:sp>
      </p:grpSp>
      <p:pic>
        <p:nvPicPr>
          <p:cNvPr id="9" name="Picture 8" descr="pencil.png">
            <a:hlinkClick r:id="" action="ppaction://hlinkshowjump?jump=previousslide"/>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13"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pic>
        <p:nvPicPr>
          <p:cNvPr id="7" name="Picture 6" descr="pencil.png">
            <a:hlinkClick r:id="" action="ppaction://hlinkshowjump?jump=nextslide"/>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8"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sp>
        <p:nvSpPr>
          <p:cNvPr id="21" name="TextBox 20"/>
          <p:cNvSpPr txBox="1"/>
          <p:nvPr/>
        </p:nvSpPr>
        <p:spPr>
          <a:xfrm>
            <a:off x="8795174" y="1072986"/>
            <a:ext cx="14525681" cy="4334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500" b="0" i="0" u="none" strike="noStrike" cap="none" spc="0" normalizeH="0" baseline="0" dirty="0">
                <a:ln>
                  <a:noFill/>
                </a:ln>
                <a:solidFill>
                  <a:schemeClr val="tx1"/>
                </a:solidFill>
                <a:effectLst/>
                <a:uFillTx/>
                <a:latin typeface="Century Gothic"/>
                <a:cs typeface="Century Gothic"/>
                <a:sym typeface="Helvetica Neue"/>
              </a:rPr>
              <a:t>I</a:t>
            </a:r>
            <a:r>
              <a:rPr kumimoji="0" lang="en-US" sz="5500" b="0" i="0" u="none" strike="noStrike" cap="none" spc="0" normalizeH="0" dirty="0">
                <a:ln>
                  <a:noFill/>
                </a:ln>
                <a:solidFill>
                  <a:schemeClr val="tx1"/>
                </a:solidFill>
                <a:effectLst/>
                <a:uFillTx/>
                <a:latin typeface="Century Gothic"/>
                <a:cs typeface="Century Gothic"/>
                <a:sym typeface="Helvetica Neue"/>
              </a:rPr>
              <a:t> will be visiting the </a:t>
            </a:r>
          </a:p>
          <a:p>
            <a:pPr marL="0" marR="0" indent="0" algn="ctr" defTabSz="825500" rtl="0" fontAlgn="auto" latinLnBrk="0" hangingPunct="0">
              <a:lnSpc>
                <a:spcPct val="100000"/>
              </a:lnSpc>
              <a:spcBef>
                <a:spcPts val="0"/>
              </a:spcBef>
              <a:spcAft>
                <a:spcPts val="0"/>
              </a:spcAft>
              <a:buClrTx/>
              <a:buSzTx/>
              <a:buFontTx/>
              <a:buNone/>
              <a:tabLst/>
            </a:pPr>
            <a:r>
              <a:rPr lang="en-US" sz="5500" dirty="0">
                <a:solidFill>
                  <a:schemeClr val="tx1"/>
                </a:solidFill>
                <a:latin typeface="Century Gothic"/>
                <a:cs typeface="Century Gothic"/>
              </a:rPr>
              <a:t>Indian Heritage Centre </a:t>
            </a:r>
            <a:r>
              <a:rPr lang="en-US" sz="5500" b="0" dirty="0">
                <a:solidFill>
                  <a:schemeClr val="tx1"/>
                </a:solidFill>
                <a:latin typeface="Century Gothic"/>
                <a:cs typeface="Century Gothic"/>
              </a:rPr>
              <a:t>to learn about traditional Indian clothes </a:t>
            </a:r>
          </a:p>
          <a:p>
            <a:pPr marL="0" marR="0" indent="0" algn="ctr" defTabSz="825500" rtl="0" fontAlgn="auto" latinLnBrk="0" hangingPunct="0">
              <a:lnSpc>
                <a:spcPct val="100000"/>
              </a:lnSpc>
              <a:spcBef>
                <a:spcPts val="0"/>
              </a:spcBef>
              <a:spcAft>
                <a:spcPts val="0"/>
              </a:spcAft>
              <a:buClrTx/>
              <a:buSzTx/>
              <a:buFontTx/>
              <a:buNone/>
              <a:tabLst/>
            </a:pPr>
            <a:r>
              <a:rPr lang="en-US" sz="5500" b="0" dirty="0">
                <a:solidFill>
                  <a:schemeClr val="tx1"/>
                </a:solidFill>
                <a:latin typeface="Century Gothic"/>
                <a:cs typeface="Century Gothic"/>
              </a:rPr>
              <a:t>and a key festival celebrated </a:t>
            </a:r>
          </a:p>
          <a:p>
            <a:pPr marL="0" marR="0" indent="0" algn="ctr" defTabSz="825500" rtl="0" fontAlgn="auto" latinLnBrk="0" hangingPunct="0">
              <a:lnSpc>
                <a:spcPct val="100000"/>
              </a:lnSpc>
              <a:spcBef>
                <a:spcPts val="0"/>
              </a:spcBef>
              <a:spcAft>
                <a:spcPts val="0"/>
              </a:spcAft>
              <a:buClrTx/>
              <a:buSzTx/>
              <a:buFontTx/>
              <a:buNone/>
              <a:tabLst/>
            </a:pPr>
            <a:r>
              <a:rPr lang="en-US" sz="5500" b="0" dirty="0">
                <a:solidFill>
                  <a:schemeClr val="tx1"/>
                </a:solidFill>
                <a:latin typeface="Century Gothic"/>
                <a:cs typeface="Century Gothic"/>
              </a:rPr>
              <a:t>by many Indians in Singapore. </a:t>
            </a:r>
            <a:endParaRPr kumimoji="0" lang="en-US" sz="5500" b="0" i="0" u="none" strike="noStrike" cap="none" spc="0" normalizeH="0" dirty="0">
              <a:ln>
                <a:noFill/>
              </a:ln>
              <a:solidFill>
                <a:schemeClr val="tx1"/>
              </a:solidFill>
              <a:effectLst/>
              <a:uFillTx/>
              <a:latin typeface="Century Gothic"/>
              <a:cs typeface="Century Gothic"/>
              <a:sym typeface="Helvetica Neue"/>
            </a:endParaRPr>
          </a:p>
        </p:txBody>
      </p:sp>
      <p:pic>
        <p:nvPicPr>
          <p:cNvPr id="2" name="Slide 4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790400" y="12370646"/>
            <a:ext cx="812800" cy="8128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10"/>
                                        </p:tgtEl>
                                      </p:cBhvr>
                                    </p:cmd>
                                  </p:childTnLst>
                                </p:cTn>
                              </p:par>
                              <p:par>
                                <p:cTn id="7" presetID="1" presetClass="mediacall" presetSubtype="0" fill="hold" nodeType="withEffect">
                                  <p:stCondLst>
                                    <p:cond delay="0"/>
                                  </p:stCondLst>
                                  <p:childTnLst>
                                    <p:cmd type="call" cmd="playFrom(0.0)">
                                      <p:cBhvr>
                                        <p:cTn id="8" dur="11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10"/>
                                        </p:tgtEl>
                                      </p:cBhvr>
                                    </p:cmd>
                                  </p:childTnLst>
                                </p:cTn>
                              </p:par>
                            </p:childTnLst>
                          </p:cTn>
                        </p:par>
                      </p:childTnLst>
                    </p:cTn>
                  </p:par>
                </p:childTnLst>
              </p:cTn>
              <p:nextCondLst>
                <p:cond evt="onClick" delay="0">
                  <p:tgtEl>
                    <p:spTgt spid="10"/>
                  </p:tgtEl>
                </p:cond>
              </p:nextCondLst>
            </p:seq>
            <p:audio>
              <p:cMediaNode vol="75472" showWhenStopped="0">
                <p:cTn id="14" fill="hold" display="0">
                  <p:stCondLst>
                    <p:cond delay="indefinite"/>
                  </p:stCondLst>
                  <p:endCondLst>
                    <p:cond evt="onStopAudio" delay="0">
                      <p:tgtEl>
                        <p:sldTgt/>
                      </p:tgtEl>
                    </p:cond>
                  </p:endCondLst>
                </p:cTn>
                <p:tgtEl>
                  <p:spTgt spid="10"/>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701"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p:cNvPr>
          <p:cNvSpPr/>
          <p:nvPr/>
        </p:nvSpPr>
        <p:spPr>
          <a:xfrm>
            <a:off x="2481549"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4"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4"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4"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6"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6"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6"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4"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6"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6"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6"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6"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6"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6"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6"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6"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a:hlinkClick r:id="rId7"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6"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6"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6"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6"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6"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6"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6"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6"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6"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6"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a:hlinkClick r:id="rId7"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6"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7"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7"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6"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6"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p:cNvSpPr/>
          <p:nvPr/>
        </p:nvSpPr>
        <p:spPr>
          <a:xfrm>
            <a:off x="7898969" y="11354617"/>
            <a:ext cx="1371600" cy="1567068"/>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7" name="Picture 1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8" name="Picture 12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9" name="Picture 12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30" name="Picture 12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1" name="Picture 13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2" name="Picture 131"/>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3"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134"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5"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136"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37"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38"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229476448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p:cNvPr>
          <p:cNvSpPr/>
          <p:nvPr/>
        </p:nvSpPr>
        <p:spPr>
          <a:xfrm>
            <a:off x="2481549"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4"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4"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4"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6"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6"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6"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4"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6"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6"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6"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6"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6"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6"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6"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6"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a:hlinkClick r:id="rId7"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6"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6"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6"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6"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6"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6"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6"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6"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6"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6"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a:hlinkClick r:id="rId7"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6"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7"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7"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8" action="ppaction://hlinksldjump">
              <a:snd r:embed="rId5" name="Correct.wav"/>
            </a:hlinkClick>
          </p:cNvPr>
          <p:cNvSpPr/>
          <p:nvPr/>
        </p:nvSpPr>
        <p:spPr>
          <a:xfrm>
            <a:off x="2481549"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8"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8"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8" action="ppaction://hlinksldjump">
              <a:snd r:embed="rId5" name="Correct.wav"/>
            </a:hlinkClick>
          </p:cNvPr>
          <p:cNvSpPr/>
          <p:nvPr/>
        </p:nvSpPr>
        <p:spPr>
          <a:xfrm>
            <a:off x="5192556"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8"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6"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a:hlinkClick r:id="rId8"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8"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6"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a:hlinkClick r:id="rId8" action="ppaction://hlinksldjump">
              <a:snd r:embed="rId5" name="Correct.wav"/>
            </a:hlinkClick>
          </p:cNvPr>
          <p:cNvSpPr/>
          <p:nvPr/>
        </p:nvSpPr>
        <p:spPr>
          <a:xfrm>
            <a:off x="7898969"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6" name="Picture 1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7" name="Picture 126"/>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8" name="Picture 12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29" name="Picture 12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0" name="Picture 12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1" name="Picture 130"/>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2"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133"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4"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135"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36"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37"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340737368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5"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5"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5"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6" action="ppaction://hlinksldjump">
              <a:snd r:embed="rId7"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5"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a:hlinkClick r:id="rId8" action="ppaction://hlinksldjump">
              <a:snd r:embed="rId7"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5"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5"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5"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5"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5"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5"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5"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a:hlinkClick r:id="rId9" action="ppaction://hlinksldjump">
              <a:snd r:embed="rId7"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5"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5"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5"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5"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a:hlinkClick r:id="rId8" action="ppaction://hlinksldjump">
              <a:snd r:embed="rId7"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8" action="ppaction://hlinksldjump">
              <a:snd r:embed="rId7"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8" action="ppaction://hlinksldjump">
              <a:snd r:embed="rId7"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8" action="ppaction://hlinksldjump">
              <a:snd r:embed="rId7"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5"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5"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5"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5"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5"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5"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a:hlinkClick r:id="rId9" action="ppaction://hlinksldjump">
              <a:snd r:embed="rId7"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8" action="ppaction://hlinksldjump">
              <a:snd r:embed="rId7"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5"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9" action="ppaction://hlinksldjump">
              <a:snd r:embed="rId7"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9" action="ppaction://hlinksldjump">
              <a:snd r:embed="rId7"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6" action="ppaction://hlinksldjump">
              <a:snd r:embed="rId7"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6" action="ppaction://hlinksldjump">
              <a:snd r:embed="rId7"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6" action="ppaction://hlinksldjump">
              <a:snd r:embed="rId7"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6" action="ppaction://hlinksldjump">
              <a:snd r:embed="rId7"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6" action="ppaction://hlinksldjump">
              <a:snd r:embed="rId7"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10" action="ppaction://hlinksldjump">
              <a:snd r:embed="rId7" name="Correct.wav"/>
            </a:hlinkClick>
          </p:cNvPr>
          <p:cNvSpPr/>
          <p:nvPr/>
        </p:nvSpPr>
        <p:spPr>
          <a:xfrm>
            <a:off x="2481549"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10" action="ppaction://hlinksldjump">
              <a:snd r:embed="rId7"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10" action="ppaction://hlinksldjump">
              <a:snd r:embed="rId7"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10" action="ppaction://hlinksldjump">
              <a:snd r:embed="rId7" name="Correct.wav"/>
            </a:hlinkClick>
          </p:cNvPr>
          <p:cNvSpPr/>
          <p:nvPr/>
        </p:nvSpPr>
        <p:spPr>
          <a:xfrm>
            <a:off x="5192556"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10" action="ppaction://hlinksldjump">
              <a:snd r:embed="rId7"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5"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a:hlinkClick r:id="rId10" action="ppaction://hlinksldjump">
              <a:snd r:embed="rId7"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6" action="ppaction://hlinksldjump">
              <a:snd r:embed="rId7"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10" action="ppaction://hlinksldjump">
              <a:snd r:embed="rId7"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5"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a:hlinkClick r:id="rId10" action="ppaction://hlinksldjump">
              <a:snd r:embed="rId7" name="Correct.wav"/>
            </a:hlinkClick>
          </p:cNvPr>
          <p:cNvSpPr/>
          <p:nvPr/>
        </p:nvSpPr>
        <p:spPr>
          <a:xfrm>
            <a:off x="7898969"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5" name="Picture 12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6" name="Picture 125"/>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7" name="Picture 12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28" name="Picture 12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29" name="Picture 12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0" name="Picture 129"/>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1"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132"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3"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34"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35"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36"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357037193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5"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5"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5"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6" action="ppaction://hlinksldjump">
              <a:snd r:embed="rId7"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5"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a:hlinkClick r:id="rId8" action="ppaction://hlinksldjump">
              <a:snd r:embed="rId7"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5"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5"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5"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5"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5"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5"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5"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a:hlinkClick r:id="rId9" action="ppaction://hlinksldjump">
              <a:snd r:embed="rId7"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5"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5"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5"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5"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a:hlinkClick r:id="rId8" action="ppaction://hlinksldjump">
              <a:snd r:embed="rId7"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8" action="ppaction://hlinksldjump">
              <a:snd r:embed="rId7"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8" action="ppaction://hlinksldjump">
              <a:snd r:embed="rId7"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8" action="ppaction://hlinksldjump">
              <a:snd r:embed="rId7"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5"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5"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5"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5"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5"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5"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a:hlinkClick r:id="rId9" action="ppaction://hlinksldjump">
              <a:snd r:embed="rId7"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8" action="ppaction://hlinksldjump">
              <a:snd r:embed="rId7"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5"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9" action="ppaction://hlinksldjump">
              <a:snd r:embed="rId7"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9" action="ppaction://hlinksldjump">
              <a:snd r:embed="rId7"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6" action="ppaction://hlinksldjump">
              <a:snd r:embed="rId7"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6" action="ppaction://hlinksldjump">
              <a:snd r:embed="rId7"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6" action="ppaction://hlinksldjump">
              <a:snd r:embed="rId7"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6" action="ppaction://hlinksldjump">
              <a:snd r:embed="rId7"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6" action="ppaction://hlinksldjump">
              <a:snd r:embed="rId7"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5"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6" action="ppaction://hlinksldjump">
              <a:snd r:embed="rId7"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5"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p:cNvSpPr/>
          <p:nvPr/>
        </p:nvSpPr>
        <p:spPr>
          <a:xfrm>
            <a:off x="7898969" y="11354617"/>
            <a:ext cx="1371600" cy="1567068"/>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6" name="Picture 12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7" name="Picture 126"/>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8" name="Picture 12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29" name="Picture 12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0" name="Picture 12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1" name="Picture 130"/>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2"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133"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4"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35"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36"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37"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181506295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5"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5"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5"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6" action="ppaction://hlinksldjump">
              <a:snd r:embed="rId7"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5"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5"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5"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5"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5"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5"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5"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5"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a:hlinkClick r:id="rId8" action="ppaction://hlinksldjump">
              <a:snd r:embed="rId7"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5"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5"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5"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5"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5"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5"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5"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5"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5"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5"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a:hlinkClick r:id="rId8" action="ppaction://hlinksldjump">
              <a:snd r:embed="rId7"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5"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8" action="ppaction://hlinksldjump">
              <a:snd r:embed="rId7"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8" action="ppaction://hlinksldjump">
              <a:snd r:embed="rId7"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6" action="ppaction://hlinksldjump">
              <a:snd r:embed="rId7"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6" action="ppaction://hlinksldjump">
              <a:snd r:embed="rId7"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6" action="ppaction://hlinksldjump">
              <a:snd r:embed="rId7"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6" action="ppaction://hlinksldjump">
              <a:snd r:embed="rId7"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6" action="ppaction://hlinksldjump">
              <a:snd r:embed="rId7"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5"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6" action="ppaction://hlinksldjump">
              <a:snd r:embed="rId7"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5"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p:cNvSpPr/>
          <p:nvPr/>
        </p:nvSpPr>
        <p:spPr>
          <a:xfrm>
            <a:off x="7898969" y="11354617"/>
            <a:ext cx="1371600" cy="1567068"/>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7" name="Picture 12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8" name="Picture 12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9" name="Picture 12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30" name="Picture 12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1" name="Picture 13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2" name="Picture 131"/>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3"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134"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5"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36"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37"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38"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335830303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5"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5"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5"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6" action="ppaction://hlinksldjump">
              <a:snd r:embed="rId7"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5"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5"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5"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5"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5"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5"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5"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5"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a:hlinkClick r:id="rId8" action="ppaction://hlinksldjump">
              <a:snd r:embed="rId7"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5"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5"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5"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5"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5"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5"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5"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5"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5"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5"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a:hlinkClick r:id="rId8" action="ppaction://hlinksldjump">
              <a:snd r:embed="rId7"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5"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8" action="ppaction://hlinksldjump">
              <a:snd r:embed="rId7"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8" action="ppaction://hlinksldjump">
              <a:snd r:embed="rId7"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6" action="ppaction://hlinksldjump">
              <a:snd r:embed="rId7"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6" action="ppaction://hlinksldjump">
              <a:snd r:embed="rId7"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6" action="ppaction://hlinksldjump">
              <a:snd r:embed="rId7"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6" action="ppaction://hlinksldjump">
              <a:snd r:embed="rId7"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6" action="ppaction://hlinksldjump">
              <a:snd r:embed="rId7"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9" action="ppaction://hlinksldjump">
              <a:snd r:embed="rId7" name="Correct.wav"/>
            </a:hlinkClick>
          </p:cNvPr>
          <p:cNvSpPr/>
          <p:nvPr/>
        </p:nvSpPr>
        <p:spPr>
          <a:xfrm>
            <a:off x="2481549"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9" action="ppaction://hlinksldjump">
              <a:snd r:embed="rId7"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9" action="ppaction://hlinksldjump">
              <a:snd r:embed="rId7"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9" action="ppaction://hlinksldjump">
              <a:snd r:embed="rId7" name="Correct.wav"/>
            </a:hlinkClick>
          </p:cNvPr>
          <p:cNvSpPr/>
          <p:nvPr/>
        </p:nvSpPr>
        <p:spPr>
          <a:xfrm>
            <a:off x="5192556"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9" action="ppaction://hlinksldjump">
              <a:snd r:embed="rId7"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5"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a:hlinkClick r:id="rId9" action="ppaction://hlinksldjump">
              <a:snd r:embed="rId7"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6" action="ppaction://hlinksldjump">
              <a:snd r:embed="rId7"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9" action="ppaction://hlinksldjump">
              <a:snd r:embed="rId7"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5"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a:hlinkClick r:id="rId9" action="ppaction://hlinksldjump">
              <a:snd r:embed="rId7" name="Correct.wav"/>
            </a:hlinkClick>
          </p:cNvPr>
          <p:cNvSpPr/>
          <p:nvPr/>
        </p:nvSpPr>
        <p:spPr>
          <a:xfrm>
            <a:off x="7898969"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6" name="Picture 12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7" name="Picture 126"/>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8" name="Picture 12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29" name="Picture 12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0" name="Picture 12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1" name="Picture 130"/>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2"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133"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4"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35"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36"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37"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181506295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p:cNvPr>
          <p:cNvSpPr/>
          <p:nvPr/>
        </p:nvSpPr>
        <p:spPr>
          <a:xfrm>
            <a:off x="2481549"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4"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4"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4"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6"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6"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6"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4"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6"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a:hlinkClick r:id="rId8"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6"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6"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6"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6"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6"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6"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6"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a:hlinkClick r:id="rId9"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6"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6"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6"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6" name="Wrong.wav"/>
            </a:hlinkClick>
          </p:cNvPr>
          <p:cNvSpPr/>
          <p:nvPr/>
        </p:nvSpPr>
        <p:spPr>
          <a:xfrm>
            <a:off x="112505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a:hlinkClick r:id="rId8"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8"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8"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8"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6"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6"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6"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6"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6"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6"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a:hlinkClick r:id="rId9"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8"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6"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9"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9"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6"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6"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p:cNvSpPr/>
          <p:nvPr/>
        </p:nvSpPr>
        <p:spPr>
          <a:xfrm>
            <a:off x="7898969" y="11354617"/>
            <a:ext cx="1371600" cy="1567068"/>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5" name="Picture 12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6" name="Picture 125"/>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7" name="Picture 12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28" name="Picture 12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29" name="Picture 12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0" name="Picture 129"/>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1"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132"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3"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34"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35"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36"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357037193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p:cNvPr>
          <p:cNvSpPr/>
          <p:nvPr/>
        </p:nvSpPr>
        <p:spPr>
          <a:xfrm>
            <a:off x="2481549"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4"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4"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4"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6"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6"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6"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4"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6"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6"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6"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6"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6"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6"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6"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6"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a:hlinkClick r:id="rId8"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6"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6"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6"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6"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6"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6"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6"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6"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6"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6"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a:hlinkClick r:id="rId8"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6"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8"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8"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6"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16" name="Rectangle 115">
            <a:hlinkClick r:id="" action="ppaction://noaction">
              <a:snd r:embed="rId6" name="Wrong.wav"/>
            </a:hlinkClick>
          </p:cNvPr>
          <p:cNvSpPr/>
          <p:nvPr/>
        </p:nvSpPr>
        <p:spPr>
          <a:xfrm>
            <a:off x="7898969" y="981485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73" name="Rectangle 72"/>
          <p:cNvSpPr/>
          <p:nvPr/>
        </p:nvSpPr>
        <p:spPr>
          <a:xfrm>
            <a:off x="7898969" y="11354617"/>
            <a:ext cx="1371600" cy="1567068"/>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6" name="Picture 1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7" name="Picture 126"/>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8" name="Picture 12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29" name="Picture 12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30" name="Picture 12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1" name="Picture 130"/>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2"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133"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4"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35"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36"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37"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77505285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 action="ppaction://noaction"/>
          </p:cNvPr>
          <p:cNvSpPr/>
          <p:nvPr/>
        </p:nvSpPr>
        <p:spPr>
          <a:xfrm>
            <a:off x="1125714"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p:cNvPr>
          <p:cNvSpPr/>
          <p:nvPr/>
        </p:nvSpPr>
        <p:spPr>
          <a:xfrm>
            <a:off x="2481549" y="3578446"/>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p:cNvSpPr/>
          <p:nvPr/>
        </p:nvSpPr>
        <p:spPr>
          <a:xfrm>
            <a:off x="383738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p:cNvSpPr/>
          <p:nvPr/>
        </p:nvSpPr>
        <p:spPr>
          <a:xfrm>
            <a:off x="5193219" y="3578443"/>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p:cNvSpPr/>
          <p:nvPr/>
        </p:nvSpPr>
        <p:spPr>
          <a:xfrm>
            <a:off x="6549054"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p:cNvSpPr/>
          <p:nvPr/>
        </p:nvSpPr>
        <p:spPr>
          <a:xfrm>
            <a:off x="7904226"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p:cNvSpPr/>
          <p:nvPr/>
        </p:nvSpPr>
        <p:spPr>
          <a:xfrm>
            <a:off x="9278764"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p:cNvSpPr/>
          <p:nvPr/>
        </p:nvSpPr>
        <p:spPr>
          <a:xfrm>
            <a:off x="10666130" y="357845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p:cNvSpPr/>
          <p:nvPr/>
        </p:nvSpPr>
        <p:spPr>
          <a:xfrm>
            <a:off x="12053496" y="3578442"/>
            <a:ext cx="1371600" cy="155448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4"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4"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4"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4"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6"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6"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6"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4"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2" name="Rectangle 91">
            <a:hlinkClick r:id="" action="ppaction://noaction">
              <a:snd r:embed="rId6"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4" name="Rectangle 93">
            <a:hlinkClick r:id="" action="ppaction://noaction">
              <a:snd r:embed="rId6"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6"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6"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6"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6" name="Wrong.wav"/>
            </a:hlinkClick>
          </p:cNvPr>
          <p:cNvSpPr/>
          <p:nvPr/>
        </p:nvSpPr>
        <p:spPr>
          <a:xfrm>
            <a:off x="5193219" y="981628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6"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6"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2" name="Rectangle 101">
            <a:hlinkClick r:id="rId8"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3" name="Rectangle 102">
            <a:hlinkClick r:id="" action="ppaction://noaction">
              <a:snd r:embed="rId6"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6"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6"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6"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11" name="Rectangle 110">
            <a:hlinkClick r:id="" action="ppaction://noaction">
              <a:snd r:embed="rId6"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6"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6"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6"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6"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6"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3" name="Rectangle 172">
            <a:hlinkClick r:id="rId8"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6"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8"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8"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9" action="ppaction://hlinksldjump">
              <a:snd r:embed="rId5" name="Correct.wav"/>
            </a:hlinkClick>
          </p:cNvPr>
          <p:cNvSpPr/>
          <p:nvPr/>
        </p:nvSpPr>
        <p:spPr>
          <a:xfrm>
            <a:off x="2481549"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9" name="Rectangle 198">
            <a:hlinkClick r:id="rId9"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4" name="Rectangle 203">
            <a:hlinkClick r:id="" action="ppaction://noaction">
              <a:snd r:embed="rId6" name="Wrong.wav"/>
            </a:hlinkClick>
          </p:cNvPr>
          <p:cNvSpPr/>
          <p:nvPr/>
        </p:nvSpPr>
        <p:spPr>
          <a:xfrm>
            <a:off x="12053496"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205" name="Rectangle 204">
            <a:hlinkClick r:id="rId9"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16" name="Rectangle 115">
            <a:hlinkClick r:id="" action="ppaction://noaction">
              <a:snd r:embed="rId6"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98" name="Rectangle 197">
            <a:hlinkClick r:id="rId9"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200" name="Rectangle 199">
            <a:hlinkClick r:id="rId9" action="ppaction://hlinksldjump">
              <a:snd r:embed="rId5" name="Correct.wav"/>
            </a:hlinkClick>
          </p:cNvPr>
          <p:cNvSpPr/>
          <p:nvPr/>
        </p:nvSpPr>
        <p:spPr>
          <a:xfrm>
            <a:off x="5192556"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9"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72" name="Rectangle 71">
            <a:hlinkClick r:id="rId9"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a:hlinkClick r:id="rId9" action="ppaction://hlinksldjump">
              <a:snd r:embed="rId5" name="Correct.wav"/>
            </a:hlinkClick>
          </p:cNvPr>
          <p:cNvSpPr/>
          <p:nvPr/>
        </p:nvSpPr>
        <p:spPr>
          <a:xfrm>
            <a:off x="7898969" y="11354617"/>
            <a:ext cx="1371600" cy="1567068"/>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pic>
        <p:nvPicPr>
          <p:cNvPr id="125" name="Picture 12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6" name="Picture 125"/>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7" name="Picture 12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28" name="Picture 12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29" name="Picture 12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30" name="Picture 129"/>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1"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132"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err="1">
                <a:solidFill>
                  <a:schemeClr val="tx1"/>
                </a:solidFill>
                <a:latin typeface="Century Gothic"/>
                <a:cs typeface="Century Gothic"/>
              </a:rPr>
              <a:t>Deepavali</a:t>
            </a:r>
            <a:endParaRPr sz="4400" b="1" strike="sngStrike" dirty="0">
              <a:solidFill>
                <a:schemeClr val="tx1"/>
              </a:solidFill>
              <a:latin typeface="Century Gothic"/>
              <a:cs typeface="Century Gothic"/>
            </a:endParaRPr>
          </a:p>
        </p:txBody>
      </p:sp>
      <p:sp>
        <p:nvSpPr>
          <p:cNvPr id="133"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34"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35"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36"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357037193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7" name="Rectangle 86">
            <a:hlinkClick r:id="" action="ppaction://noaction">
              <a:snd r:embed="rId6"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8" name="Rectangle 87">
            <a:hlinkClick r:id="" action="ppaction://noaction">
              <a:snd r:embed="rId6"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89" name="Rectangle 88">
            <a:hlinkClick r:id="" action="ppaction://noaction">
              <a:snd r:embed="rId6"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4" name="Rectangle 83">
            <a:hlinkClick r:id="rId7"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7"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7"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7"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2" name="Rectangle 91">
            <a:hlinkClick r:id="" action="ppaction://noaction">
              <a:snd r:embed="rId6"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94" name="Rectangle 93">
            <a:hlinkClick r:id="" action="ppaction://noaction">
              <a:snd r:embed="rId6"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5" name="Rectangle 94">
            <a:hlinkClick r:id="" action="ppaction://noaction">
              <a:snd r:embed="rId6"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96" name="Rectangle 95">
            <a:hlinkClick r:id="" action="ppaction://noaction">
              <a:snd r:embed="rId6"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97" name="Rectangle 96">
            <a:hlinkClick r:id="" action="ppaction://noaction">
              <a:snd r:embed="rId6"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98" name="Rectangle 97">
            <a:hlinkClick r:id="" action="ppaction://noaction">
              <a:snd r:embed="rId6"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99" name="Rectangle 98">
            <a:hlinkClick r:id="" action="ppaction://noaction">
              <a:snd r:embed="rId6"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01" name="Rectangle 100">
            <a:hlinkClick r:id="" action="ppaction://noaction">
              <a:snd r:embed="rId6"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3" name="Rectangle 102">
            <a:hlinkClick r:id="" action="ppaction://noaction">
              <a:snd r:embed="rId6"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04" name="Rectangle 103">
            <a:hlinkClick r:id="" action="ppaction://noaction">
              <a:snd r:embed="rId6"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05" name="Rectangle 104">
            <a:hlinkClick r:id="" action="ppaction://noaction">
              <a:snd r:embed="rId6"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06" name="Rectangle 105">
            <a:hlinkClick r:id="" action="ppaction://noaction">
              <a:snd r:embed="rId6" name="Wrong.wav"/>
            </a:hlinkClick>
          </p:cNvPr>
          <p:cNvSpPr/>
          <p:nvPr/>
        </p:nvSpPr>
        <p:spPr>
          <a:xfrm>
            <a:off x="112505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11" name="Rectangle 110">
            <a:hlinkClick r:id="" action="ppaction://noaction">
              <a:snd r:embed="rId6"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12" name="Rectangle 111">
            <a:hlinkClick r:id="" action="ppaction://noaction">
              <a:snd r:embed="rId6"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13" name="Rectangle 112">
            <a:hlinkClick r:id="" action="ppaction://noaction">
              <a:snd r:embed="rId6"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14" name="Rectangle 113">
            <a:hlinkClick r:id="" action="ppaction://noaction">
              <a:snd r:embed="rId6"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15" name="Rectangle 114">
            <a:hlinkClick r:id="" action="ppaction://noaction">
              <a:snd r:embed="rId6"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64" name="Rectangle 163">
            <a:hlinkClick r:id="" action="ppaction://noaction">
              <a:snd r:embed="rId6"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93" name="Rectangle 92">
            <a:hlinkClick r:id="rId8"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7" name="Rectangle 106">
            <a:hlinkClick r:id="rId8"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8"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8"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8"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88" name="Rectangle 187">
            <a:hlinkClick r:id="rId8"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a:hlinkClick r:id="" action="ppaction://noaction">
              <a:snd r:embed="rId6"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4" name="Rectangle 203">
            <a:hlinkClick r:id="" action="ppaction://noaction">
              <a:snd r:embed="rId6"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91" name="Rectangle 90">
            <a:hlinkClick r:id="rId9"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92" name="Rectangle 191">
            <a:hlinkClick r:id="rId9"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9"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9"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9"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9"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206" name="Rectangle 205">
            <a:hlinkClick r:id="rId9"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16" name="Rectangle 115">
            <a:hlinkClick r:id="" action="ppaction://noaction">
              <a:snd r:embed="rId6" name="Wrong.wav"/>
            </a:hlinkClick>
          </p:cNvPr>
          <p:cNvSpPr/>
          <p:nvPr/>
        </p:nvSpPr>
        <p:spPr>
          <a:xfrm>
            <a:off x="7898969" y="9814852"/>
            <a:ext cx="1371600" cy="1559736"/>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97" name="Rectangle 196">
            <a:hlinkClick r:id="rId10" action="ppaction://hlinksldjump">
              <a:snd r:embed="rId5" name="Correct.wav"/>
            </a:hlinkClick>
          </p:cNvPr>
          <p:cNvSpPr/>
          <p:nvPr/>
        </p:nvSpPr>
        <p:spPr>
          <a:xfrm>
            <a:off x="2481549"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10" action="ppaction://hlinksldjump">
              <a:snd r:embed="rId5" name="Correct.wav"/>
            </a:hlinkClick>
          </p:cNvPr>
          <p:cNvSpPr/>
          <p:nvPr/>
        </p:nvSpPr>
        <p:spPr>
          <a:xfrm>
            <a:off x="9278764"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10" action="ppaction://hlinksldjump">
              <a:snd r:embed="rId5" name="Correct.wav"/>
            </a:hlinkClick>
          </p:cNvPr>
          <p:cNvSpPr/>
          <p:nvPr/>
        </p:nvSpPr>
        <p:spPr>
          <a:xfrm>
            <a:off x="1125714"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10" action="ppaction://hlinksldjump">
              <a:snd r:embed="rId5" name="Correct.wav"/>
            </a:hlinkClick>
          </p:cNvPr>
          <p:cNvSpPr/>
          <p:nvPr/>
        </p:nvSpPr>
        <p:spPr>
          <a:xfrm>
            <a:off x="5192556"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10" action="ppaction://hlinksldjump">
              <a:snd r:embed="rId5" name="Correct.wav"/>
            </a:hlinkClick>
          </p:cNvPr>
          <p:cNvSpPr/>
          <p:nvPr/>
        </p:nvSpPr>
        <p:spPr>
          <a:xfrm>
            <a:off x="10666130"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a:hlinkClick r:id="rId10" action="ppaction://hlinksldjump">
              <a:snd r:embed="rId5" name="Correct.wav"/>
            </a:hlinkClick>
          </p:cNvPr>
          <p:cNvSpPr/>
          <p:nvPr/>
        </p:nvSpPr>
        <p:spPr>
          <a:xfrm>
            <a:off x="3837384"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72" name="Rectangle 71">
            <a:hlinkClick r:id="rId10" action="ppaction://hlinksldjump">
              <a:snd r:embed="rId5" name="Correct.wav"/>
            </a:hlinkClick>
          </p:cNvPr>
          <p:cNvSpPr/>
          <p:nvPr/>
        </p:nvSpPr>
        <p:spPr>
          <a:xfrm>
            <a:off x="6543136" y="11374588"/>
            <a:ext cx="1371600" cy="1539764"/>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a:hlinkClick r:id="rId10" action="ppaction://hlinksldjump">
              <a:snd r:embed="rId5" name="Correct.wav"/>
            </a:hlinkClick>
          </p:cNvPr>
          <p:cNvSpPr/>
          <p:nvPr/>
        </p:nvSpPr>
        <p:spPr>
          <a:xfrm>
            <a:off x="7898969" y="11374588"/>
            <a:ext cx="1371600" cy="1547096"/>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4" name="Rectangle 123">
            <a:hlinkClick r:id="rId7"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pic>
        <p:nvPicPr>
          <p:cNvPr id="83" name="Picture 8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125" name="Picture 124"/>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126" name="Picture 12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127" name="Picture 12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128" name="Picture 12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129" name="Picture 128"/>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130"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131"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132"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133"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34"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35"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
        <p:nvSpPr>
          <p:cNvPr id="2" name="TextBox 1"/>
          <p:cNvSpPr txBox="1"/>
          <p:nvPr/>
        </p:nvSpPr>
        <p:spPr>
          <a:xfrm>
            <a:off x="25304750" y="11398250"/>
            <a:ext cx="102592"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54382049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b="4290"/>
          <a:stretch/>
        </p:blipFill>
        <p:spPr>
          <a:xfrm flipH="1">
            <a:off x="-436699" y="186433"/>
            <a:ext cx="6897577" cy="13355833"/>
          </a:xfrm>
          <a:prstGeom prst="rect">
            <a:avLst/>
          </a:prstGeom>
        </p:spPr>
      </p:pic>
      <p:pic>
        <p:nvPicPr>
          <p:cNvPr id="10"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790400" y="10865555"/>
            <a:ext cx="812800" cy="812800"/>
          </a:xfrm>
          <a:prstGeom prst="rect">
            <a:avLst/>
          </a:prstGeom>
        </p:spPr>
      </p:pic>
      <p:pic>
        <p:nvPicPr>
          <p:cNvPr id="16" name="Picture 13" descr="Picture 13"/>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flipV="1">
            <a:off x="3367690" y="7867209"/>
            <a:ext cx="18156619" cy="6305991"/>
          </a:xfrm>
          <a:prstGeom prst="rect">
            <a:avLst/>
          </a:prstGeom>
          <a:ln w="12700">
            <a:miter lim="400000"/>
          </a:ln>
        </p:spPr>
      </p:pic>
      <p:grpSp>
        <p:nvGrpSpPr>
          <p:cNvPr id="19" name="Group 18"/>
          <p:cNvGrpSpPr/>
          <p:nvPr/>
        </p:nvGrpSpPr>
        <p:grpSpPr>
          <a:xfrm>
            <a:off x="17892619" y="149216"/>
            <a:ext cx="5776639" cy="8744391"/>
            <a:chOff x="17892619" y="149216"/>
            <a:chExt cx="5776639" cy="8744391"/>
          </a:xfrm>
        </p:grpSpPr>
        <p:sp>
          <p:nvSpPr>
            <p:cNvPr id="20" name="Rectangle"/>
            <p:cNvSpPr/>
            <p:nvPr/>
          </p:nvSpPr>
          <p:spPr>
            <a:xfrm>
              <a:off x="17892619" y="149216"/>
              <a:ext cx="5776639" cy="8744391"/>
            </a:xfrm>
            <a:prstGeom prst="rect">
              <a:avLst/>
            </a:prstGeom>
            <a:solidFill>
              <a:srgbClr val="FFFFFF"/>
            </a:solidFill>
            <a:ln w="25400">
              <a:noFill/>
            </a:ln>
            <a:effectLst>
              <a:outerShdw blurRad="50800" dist="130852" dir="2916000" rotWithShape="0">
                <a:srgbClr val="000000">
                  <a:alpha val="40000"/>
                </a:srgbClr>
              </a:outerShdw>
            </a:effectLst>
          </p:spPr>
          <p:txBody>
            <a:bodyPr lIns="0" tIns="0" rIns="0" bIns="0" anchor="ctr"/>
            <a:lstStyle/>
            <a:p>
              <a:endParaRPr b="0"/>
            </a:p>
          </p:txBody>
        </p:sp>
        <p:pic>
          <p:nvPicPr>
            <p:cNvPr id="21" name="Picture 2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18192768" y="356923"/>
              <a:ext cx="5250074" cy="8349544"/>
            </a:xfrm>
            <a:prstGeom prst="rect">
              <a:avLst/>
            </a:prstGeom>
          </p:spPr>
        </p:pic>
      </p:grpSp>
      <p:grpSp>
        <p:nvGrpSpPr>
          <p:cNvPr id="22" name="Group 21"/>
          <p:cNvGrpSpPr/>
          <p:nvPr/>
        </p:nvGrpSpPr>
        <p:grpSpPr>
          <a:xfrm>
            <a:off x="6237111" y="-56444"/>
            <a:ext cx="11486443" cy="9378460"/>
            <a:chOff x="6237111" y="-56444"/>
            <a:chExt cx="11486443" cy="9378460"/>
          </a:xfrm>
        </p:grpSpPr>
        <p:pic>
          <p:nvPicPr>
            <p:cNvPr id="23" name="Picture 22" descr="LR 77. Brocade Fragment.jpg"/>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519706" y="387446"/>
              <a:ext cx="10812682" cy="8350690"/>
            </a:xfrm>
            <a:prstGeom prst="rect">
              <a:avLst/>
            </a:prstGeom>
          </p:spPr>
        </p:pic>
        <p:pic>
          <p:nvPicPr>
            <p:cNvPr id="24" name="Rectangle Rectangle" descr="Rectangle Rectangle"/>
            <p:cNvPicPr>
              <a:picLocks/>
            </p:cNvPicPr>
            <p:nvPr/>
          </p:nvPicPr>
          <p:blipFill>
            <a:blip r:embed="rId13">
              <a:clrChange>
                <a:clrFrom>
                  <a:srgbClr val="FFFFFF"/>
                </a:clrFrom>
                <a:clrTo>
                  <a:srgbClr val="FFFFFF">
                    <a:alpha val="0"/>
                  </a:srgbClr>
                </a:clrTo>
              </a:clrChange>
              <a:extLst/>
            </a:blip>
            <a:stretch>
              <a:fillRect/>
            </a:stretch>
          </p:blipFill>
          <p:spPr>
            <a:xfrm>
              <a:off x="6237111" y="-56444"/>
              <a:ext cx="11486443" cy="9296599"/>
            </a:xfrm>
            <a:prstGeom prst="rect">
              <a:avLst/>
            </a:prstGeom>
            <a:effectLst>
              <a:outerShdw blurRad="63500" dist="236222" dir="3352492" rotWithShape="0">
                <a:srgbClr val="000000">
                  <a:alpha val="26672"/>
                </a:srgbClr>
              </a:outerShdw>
            </a:effectLst>
          </p:spPr>
        </p:pic>
        <p:sp>
          <p:nvSpPr>
            <p:cNvPr id="25" name="TextBox 9">
              <a:hlinkClick r:id="rId14" action="ppaction://hlinksldjump"/>
              <a:extLst>
                <a:ext uri="{FF2B5EF4-FFF2-40B4-BE49-F238E27FC236}">
                  <a16:creationId xmlns:a16="http://schemas.microsoft.com/office/drawing/2014/main" id="{732B8A06-CF3B-4806-9A4F-8FF5B1FD963A}"/>
                </a:ext>
              </a:extLst>
            </p:cNvPr>
            <p:cNvSpPr txBox="1"/>
            <p:nvPr/>
          </p:nvSpPr>
          <p:spPr>
            <a:xfrm>
              <a:off x="6519706" y="8706467"/>
              <a:ext cx="10871510" cy="615549"/>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dirty="0"/>
                <a:t>Collection of Indian Heritage Centre</a:t>
              </a:r>
              <a:endParaRPr lang="en-US" sz="2800" dirty="0">
                <a:solidFill>
                  <a:srgbClr val="FF0000"/>
                </a:solidFill>
              </a:endParaRPr>
            </a:p>
          </p:txBody>
        </p:sp>
      </p:grpSp>
      <p:pic>
        <p:nvPicPr>
          <p:cNvPr id="9" name="Picture 8" descr="pencil.png">
            <a:hlinkClick r:id="" action="ppaction://hlinkshowjump?jump=previousslide"/>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13"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pic>
        <p:nvPicPr>
          <p:cNvPr id="7" name="Picture 6" descr="pencil.png">
            <a:hlinkClick r:id="" action="ppaction://hlinkshowjump?jump=nextslide"/>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8"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sp>
        <p:nvSpPr>
          <p:cNvPr id="26" name="TextBox 25"/>
          <p:cNvSpPr txBox="1"/>
          <p:nvPr/>
        </p:nvSpPr>
        <p:spPr>
          <a:xfrm>
            <a:off x="5227968" y="9275578"/>
            <a:ext cx="14675363" cy="4334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5500" b="0" dirty="0">
                <a:latin typeface="Century Gothic"/>
                <a:cs typeface="Century Gothic"/>
              </a:rPr>
              <a:t>The sari, worn by women, </a:t>
            </a:r>
            <a:r>
              <a:rPr lang="en-US" sz="5500" b="0" dirty="0">
                <a:solidFill>
                  <a:schemeClr val="tx1"/>
                </a:solidFill>
                <a:latin typeface="Century Gothic"/>
                <a:cs typeface="Century Gothic"/>
              </a:rPr>
              <a:t>is a long piece of rectangular cloth that is wrapped around the body. Saris are commonly made of cotton or silk and come in many different </a:t>
            </a:r>
            <a:r>
              <a:rPr lang="en-US" sz="5500" b="0" dirty="0" err="1">
                <a:latin typeface="Century Gothic"/>
                <a:cs typeface="Century Gothic"/>
              </a:rPr>
              <a:t>colours</a:t>
            </a:r>
            <a:r>
              <a:rPr lang="en-US" sz="5500" b="0" dirty="0">
                <a:latin typeface="Century Gothic"/>
                <a:cs typeface="Century Gothic"/>
              </a:rPr>
              <a:t> and patterns. </a:t>
            </a:r>
          </a:p>
        </p:txBody>
      </p:sp>
      <p:pic>
        <p:nvPicPr>
          <p:cNvPr id="2" name="Slide 5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4790400" y="12387099"/>
            <a:ext cx="812800" cy="812800"/>
          </a:xfrm>
          <a:prstGeom prst="rect">
            <a:avLst/>
          </a:prstGeom>
        </p:spPr>
      </p:pic>
    </p:spTree>
    <p:extLst>
      <p:ext uri="{BB962C8B-B14F-4D97-AF65-F5344CB8AC3E}">
        <p14:creationId xmlns:p14="http://schemas.microsoft.com/office/powerpoint/2010/main" val="11017710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10"/>
                                        </p:tgtEl>
                                      </p:cBhvr>
                                    </p:cmd>
                                  </p:childTnLst>
                                </p:cTn>
                              </p:par>
                              <p:par>
                                <p:cTn id="7" presetID="1" presetClass="mediacall" presetSubtype="0" fill="hold" nodeType="withEffect">
                                  <p:stCondLst>
                                    <p:cond delay="0"/>
                                  </p:stCondLst>
                                  <p:childTnLst>
                                    <p:cmd type="call" cmd="playFrom(0.0)">
                                      <p:cBhvr>
                                        <p:cTn id="8" dur="15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10"/>
                                        </p:tgtEl>
                                      </p:cBhvr>
                                    </p:cmd>
                                  </p:childTnLst>
                                </p:cTn>
                              </p:par>
                            </p:childTnLst>
                          </p:cTn>
                        </p:par>
                      </p:childTnLst>
                    </p:cTn>
                  </p:par>
                </p:childTnLst>
              </p:cTn>
              <p:nextCondLst>
                <p:cond evt="onClick" delay="0">
                  <p:tgtEl>
                    <p:spTgt spid="10"/>
                  </p:tgtEl>
                </p:cond>
              </p:nextCondLst>
            </p:seq>
            <p:audio>
              <p:cMediaNode vol="75472" showWhenStopped="0">
                <p:cTn id="14" fill="hold" display="0">
                  <p:stCondLst>
                    <p:cond delay="indefinite"/>
                  </p:stCondLst>
                  <p:endCondLst>
                    <p:cond evt="onStopAudio" delay="0">
                      <p:tgtEl>
                        <p:sldTgt/>
                      </p:tgtEl>
                    </p:cond>
                  </p:endCondLst>
                </p:cTn>
                <p:tgtEl>
                  <p:spTgt spid="10"/>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5646"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6"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6"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6"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6"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a:hlinkClick r:id="rId7"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a:hlinkClick r:id="rId7"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7"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7"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7"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7"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8" action="ppaction://hlinksldjump">
              <a:snd r:embed="rId5" name="Correct.wav"/>
            </a:hlinkClick>
          </p:cNvPr>
          <p:cNvSpPr/>
          <p:nvPr/>
        </p:nvSpPr>
        <p:spPr>
          <a:xfrm>
            <a:off x="2481549"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8"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8"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8" action="ppaction://hlinksldjump">
              <a:snd r:embed="rId5" name="Correct.wav"/>
            </a:hlinkClick>
          </p:cNvPr>
          <p:cNvSpPr/>
          <p:nvPr/>
        </p:nvSpPr>
        <p:spPr>
          <a:xfrm>
            <a:off x="5192556"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8"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a:hlinkClick r:id="rId8"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8"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a:hlinkClick r:id="rId8" action="ppaction://hlinksldjump">
              <a:snd r:embed="rId5" name="Correct.wav"/>
            </a:hlinkClick>
          </p:cNvPr>
          <p:cNvSpPr/>
          <p:nvPr/>
        </p:nvSpPr>
        <p:spPr>
          <a:xfrm>
            <a:off x="7898969"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5" name="Rectangle 124">
            <a:hlinkClick r:id="" action="ppaction://noaction">
              <a:snd r:embed="rId9"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6" name="Rectangle 125">
            <a:hlinkClick r:id="" action="ppaction://noaction">
              <a:snd r:embed="rId9"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7" name="Rectangle 126">
            <a:hlinkClick r:id="" action="ppaction://noaction">
              <a:snd r:embed="rId9"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8" name="Rectangle 127">
            <a:hlinkClick r:id="" action="ppaction://noaction">
              <a:snd r:embed="rId9"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9" name="Rectangle 128">
            <a:hlinkClick r:id="" action="ppaction://noaction">
              <a:snd r:embed="rId9"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0" name="Rectangle 129">
            <a:hlinkClick r:id="" action="ppaction://noaction">
              <a:snd r:embed="rId9"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1" name="Rectangle 130">
            <a:hlinkClick r:id="" action="ppaction://noaction">
              <a:snd r:embed="rId9"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2" name="Rectangle 131">
            <a:hlinkClick r:id="" action="ppaction://noaction">
              <a:snd r:embed="rId9"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3" name="Rectangle 132">
            <a:hlinkClick r:id="" action="ppaction://noaction">
              <a:snd r:embed="rId9" name="Wrong.wav"/>
            </a:hlinkClick>
          </p:cNvPr>
          <p:cNvSpPr/>
          <p:nvPr/>
        </p:nvSpPr>
        <p:spPr>
          <a:xfrm>
            <a:off x="5193219" y="9816288"/>
            <a:ext cx="1371600" cy="155830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4" name="Rectangle 133">
            <a:hlinkClick r:id="" action="ppaction://noaction">
              <a:snd r:embed="rId9"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5" name="Rectangle 134">
            <a:hlinkClick r:id="" action="ppaction://noaction">
              <a:snd r:embed="rId9"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6" name="Rectangle 135">
            <a:hlinkClick r:id="" action="ppaction://noaction">
              <a:snd r:embed="rId9"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7" name="Rectangle 136">
            <a:hlinkClick r:id="" action="ppaction://noaction">
              <a:snd r:embed="rId9"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8" name="Rectangle 137">
            <a:hlinkClick r:id="" action="ppaction://noaction">
              <a:snd r:embed="rId9"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9" name="Rectangle 138">
            <a:hlinkClick r:id="" action="ppaction://noaction">
              <a:snd r:embed="rId9"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0" name="Rectangle 139">
            <a:hlinkClick r:id="" action="ppaction://noaction">
              <a:snd r:embed="rId9"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1" name="Rectangle 140">
            <a:hlinkClick r:id="" action="ppaction://noaction">
              <a:snd r:embed="rId9"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2" name="Rectangle 141">
            <a:hlinkClick r:id="" action="ppaction://noaction">
              <a:snd r:embed="rId9"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3" name="Rectangle 142">
            <a:hlinkClick r:id="" action="ppaction://noaction">
              <a:snd r:embed="rId9"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4" name="Rectangle 143">
            <a:hlinkClick r:id="" action="ppaction://noaction">
              <a:snd r:embed="rId9"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5" name="Rectangle 144">
            <a:hlinkClick r:id="" action="ppaction://noaction">
              <a:snd r:embed="rId9"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6" name="Rectangle 145">
            <a:hlinkClick r:id="" action="ppaction://noaction">
              <a:snd r:embed="rId9"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7" name="Rectangle 146">
            <a:hlinkClick r:id="" action="ppaction://noaction">
              <a:snd r:embed="rId9"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8" name="Rectangle 147">
            <a:hlinkClick r:id="" action="ppaction://noaction">
              <a:snd r:embed="rId9"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276135321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p:cNvPr>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a:hlinkClick r:id="rId7"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a:hlinkClick r:id="rId7"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7"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7"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7"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7"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8" action="ppaction://hlinksldjump">
              <a:snd r:embed="rId5" name="Correct.wav"/>
            </a:hlinkClick>
          </p:cNvPr>
          <p:cNvSpPr/>
          <p:nvPr/>
        </p:nvSpPr>
        <p:spPr>
          <a:xfrm>
            <a:off x="2481549"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8"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8"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8" action="ppaction://hlinksldjump">
              <a:snd r:embed="rId5" name="Correct.wav"/>
            </a:hlinkClick>
          </p:cNvPr>
          <p:cNvSpPr/>
          <p:nvPr/>
        </p:nvSpPr>
        <p:spPr>
          <a:xfrm>
            <a:off x="5192556"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8"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a:hlinkClick r:id="rId8"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8"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a:hlinkClick r:id="rId8" action="ppaction://hlinksldjump">
              <a:snd r:embed="rId5" name="Correct.wav"/>
            </a:hlinkClick>
          </p:cNvPr>
          <p:cNvSpPr/>
          <p:nvPr/>
        </p:nvSpPr>
        <p:spPr>
          <a:xfrm>
            <a:off x="7898969"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6" name="Rectangle 125">
            <a:hlinkClick r:id="" action="ppaction://noaction">
              <a:snd r:embed="rId9"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7" name="Rectangle 126">
            <a:hlinkClick r:id="" action="ppaction://noaction">
              <a:snd r:embed="rId9"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8" name="Rectangle 127">
            <a:hlinkClick r:id="" action="ppaction://noaction">
              <a:snd r:embed="rId9"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9" name="Rectangle 128">
            <a:hlinkClick r:id="" action="ppaction://noaction">
              <a:snd r:embed="rId9"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30" name="Rectangle 129">
            <a:hlinkClick r:id="" action="ppaction://noaction">
              <a:snd r:embed="rId9"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1" name="Rectangle 130">
            <a:hlinkClick r:id="" action="ppaction://noaction">
              <a:snd r:embed="rId9"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2" name="Rectangle 131">
            <a:hlinkClick r:id="" action="ppaction://noaction">
              <a:snd r:embed="rId9"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3" name="Rectangle 132">
            <a:hlinkClick r:id="" action="ppaction://noaction">
              <a:snd r:embed="rId9"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4" name="Rectangle 133">
            <a:hlinkClick r:id="" action="ppaction://noaction">
              <a:snd r:embed="rId9"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5" name="Rectangle 134">
            <a:hlinkClick r:id="" action="ppaction://noaction">
              <a:snd r:embed="rId9"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6" name="Rectangle 135">
            <a:hlinkClick r:id="" action="ppaction://noaction">
              <a:snd r:embed="rId9"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7" name="Rectangle 136">
            <a:hlinkClick r:id="" action="ppaction://noaction">
              <a:snd r:embed="rId9"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8" name="Rectangle 137">
            <a:hlinkClick r:id="" action="ppaction://noaction">
              <a:snd r:embed="rId9"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9" name="Rectangle 138">
            <a:hlinkClick r:id="" action="ppaction://noaction">
              <a:snd r:embed="rId9"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0" name="Rectangle 139">
            <a:hlinkClick r:id="" action="ppaction://noaction">
              <a:snd r:embed="rId9"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1" name="Rectangle 140">
            <a:hlinkClick r:id="" action="ppaction://noaction">
              <a:snd r:embed="rId9"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2" name="Rectangle 141">
            <a:hlinkClick r:id="" action="ppaction://noaction">
              <a:snd r:embed="rId9"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3" name="Rectangle 142">
            <a:hlinkClick r:id="" action="ppaction://noaction">
              <a:snd r:embed="rId9"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4" name="Rectangle 143">
            <a:hlinkClick r:id="" action="ppaction://noaction">
              <a:snd r:embed="rId9"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5" name="Rectangle 144">
            <a:hlinkClick r:id="" action="ppaction://noaction">
              <a:snd r:embed="rId9"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6" name="Rectangle 145">
            <a:hlinkClick r:id="" action="ppaction://noaction">
              <a:snd r:embed="rId9"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7" name="Rectangle 146">
            <a:hlinkClick r:id="" action="ppaction://noaction">
              <a:snd r:embed="rId9"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8" name="Rectangle 147">
            <a:hlinkClick r:id="" action="ppaction://noaction">
              <a:snd r:embed="rId9"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9" name="Rectangle 148">
            <a:hlinkClick r:id="" action="ppaction://noaction">
              <a:snd r:embed="rId9"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1396386205"/>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a:hlinkClick r:id="rId7"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a:hlinkClick r:id="rId7"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7"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7"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7"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7"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p:cNvSpPr/>
          <p:nvPr/>
        </p:nvSpPr>
        <p:spPr>
          <a:xfrm>
            <a:off x="7898969" y="11374587"/>
            <a:ext cx="1371600" cy="1547097"/>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51" name="Rectangle 150">
            <a:hlinkClick r:id="" action="ppaction://noaction">
              <a:snd r:embed="rId8"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52" name="Rectangle 151">
            <a:hlinkClick r:id="" action="ppaction://noaction">
              <a:snd r:embed="rId8"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53" name="Rectangle 152">
            <a:hlinkClick r:id="" action="ppaction://noaction">
              <a:snd r:embed="rId8"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54" name="Rectangle 153">
            <a:hlinkClick r:id="" action="ppaction://noaction">
              <a:snd r:embed="rId8"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55" name="Rectangle 154">
            <a:hlinkClick r:id="" action="ppaction://noaction">
              <a:snd r:embed="rId8"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56" name="Rectangle 155">
            <a:hlinkClick r:id="" action="ppaction://noaction">
              <a:snd r:embed="rId8"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57" name="Rectangle 156">
            <a:hlinkClick r:id="" action="ppaction://noaction">
              <a:snd r:embed="rId8"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58" name="Rectangle 157">
            <a:hlinkClick r:id="" action="ppaction://noaction">
              <a:snd r:embed="rId8"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59" name="Rectangle 158">
            <a:hlinkClick r:id="" action="ppaction://noaction">
              <a:snd r:embed="rId8"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60" name="Rectangle 159">
            <a:hlinkClick r:id="" action="ppaction://noaction">
              <a:snd r:embed="rId8"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61" name="Rectangle 160">
            <a:hlinkClick r:id="" action="ppaction://noaction">
              <a:snd r:embed="rId8"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62" name="Rectangle 161">
            <a:hlinkClick r:id="" action="ppaction://noaction">
              <a:snd r:embed="rId8"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63" name="Rectangle 162">
            <a:hlinkClick r:id="" action="ppaction://noaction">
              <a:snd r:embed="rId8"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65" name="Rectangle 164">
            <a:hlinkClick r:id="" action="ppaction://noaction">
              <a:snd r:embed="rId8"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66" name="Rectangle 165">
            <a:hlinkClick r:id="" action="ppaction://noaction">
              <a:snd r:embed="rId8"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67" name="Rectangle 166">
            <a:hlinkClick r:id="" action="ppaction://noaction">
              <a:snd r:embed="rId8"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68" name="Rectangle 167">
            <a:hlinkClick r:id="" action="ppaction://noaction">
              <a:snd r:embed="rId8"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69" name="Rectangle 168">
            <a:hlinkClick r:id="" action="ppaction://noaction">
              <a:snd r:embed="rId8"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70" name="Rectangle 169">
            <a:hlinkClick r:id="" action="ppaction://noaction">
              <a:snd r:embed="rId8"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71" name="Rectangle 170">
            <a:hlinkClick r:id="" action="ppaction://noaction">
              <a:snd r:embed="rId8"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72" name="Rectangle 171">
            <a:hlinkClick r:id="" action="ppaction://noaction">
              <a:snd r:embed="rId8"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74" name="Rectangle 173">
            <a:hlinkClick r:id="" action="ppaction://noaction">
              <a:snd r:embed="rId8"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75" name="Rectangle 174">
            <a:hlinkClick r:id="" action="ppaction://noaction">
              <a:snd r:embed="rId8"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76" name="Rectangle 175">
            <a:hlinkClick r:id="" action="ppaction://noaction">
              <a:snd r:embed="rId8"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109235512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p:cNvSpPr/>
          <p:nvPr/>
        </p:nvSpPr>
        <p:spPr>
          <a:xfrm>
            <a:off x="7898969" y="11374587"/>
            <a:ext cx="1371600" cy="1547097"/>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8" name="Rectangle 127">
            <a:hlinkClick r:id="" action="ppaction://noaction">
              <a:snd r:embed="rId7"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9" name="Rectangle 128">
            <a:hlinkClick r:id="" action="ppaction://noaction">
              <a:snd r:embed="rId7"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30" name="Rectangle 129">
            <a:hlinkClick r:id="" action="ppaction://noaction">
              <a:snd r:embed="rId7"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31" name="Rectangle 130">
            <a:hlinkClick r:id="" action="ppaction://noaction">
              <a:snd r:embed="rId7"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32" name="Rectangle 131">
            <a:hlinkClick r:id="" action="ppaction://noaction">
              <a:snd r:embed="rId7"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3" name="Rectangle 132">
            <a:hlinkClick r:id="" action="ppaction://noaction">
              <a:snd r:embed="rId7"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4" name="Rectangle 133">
            <a:hlinkClick r:id="" action="ppaction://noaction">
              <a:snd r:embed="rId7"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5" name="Rectangle 134">
            <a:hlinkClick r:id="" action="ppaction://noaction">
              <a:snd r:embed="rId7"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6" name="Rectangle 135">
            <a:hlinkClick r:id="" action="ppaction://noaction">
              <a:snd r:embed="rId7"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7" name="Rectangle 136">
            <a:hlinkClick r:id="" action="ppaction://noaction">
              <a:snd r:embed="rId7"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8" name="Rectangle 137">
            <a:hlinkClick r:id="" action="ppaction://noaction">
              <a:snd r:embed="rId7"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9" name="Rectangle 138">
            <a:hlinkClick r:id="" action="ppaction://noaction">
              <a:snd r:embed="rId7"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40" name="Rectangle 139">
            <a:hlinkClick r:id="" action="ppaction://noaction">
              <a:snd r:embed="rId7"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41" name="Rectangle 140">
            <a:hlinkClick r:id="" action="ppaction://noaction">
              <a:snd r:embed="rId7"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2" name="Rectangle 141">
            <a:hlinkClick r:id="" action="ppaction://noaction">
              <a:snd r:embed="rId7"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3" name="Rectangle 142">
            <a:hlinkClick r:id="" action="ppaction://noaction">
              <a:snd r:embed="rId7"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4" name="Rectangle 143">
            <a:hlinkClick r:id="" action="ppaction://noaction">
              <a:snd r:embed="rId7"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5" name="Rectangle 144">
            <a:hlinkClick r:id="" action="ppaction://noaction">
              <a:snd r:embed="rId7"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6" name="Rectangle 145">
            <a:hlinkClick r:id="" action="ppaction://noaction">
              <a:snd r:embed="rId7"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7" name="Rectangle 146">
            <a:hlinkClick r:id="" action="ppaction://noaction">
              <a:snd r:embed="rId7"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8" name="Rectangle 147">
            <a:hlinkClick r:id="" action="ppaction://noaction">
              <a:snd r:embed="rId7"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9" name="Rectangle 148">
            <a:hlinkClick r:id="" action="ppaction://noaction">
              <a:snd r:embed="rId7"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50" name="Rectangle 149">
            <a:hlinkClick r:id="" action="ppaction://noaction">
              <a:snd r:embed="rId7"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51" name="Rectangle 150">
            <a:hlinkClick r:id="" action="ppaction://noaction">
              <a:snd r:embed="rId7"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3353618515"/>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7" action="ppaction://hlinksldjump">
              <a:snd r:embed="rId5" name="Correct.wav"/>
            </a:hlinkClick>
          </p:cNvPr>
          <p:cNvSpPr/>
          <p:nvPr/>
        </p:nvSpPr>
        <p:spPr>
          <a:xfrm>
            <a:off x="2481549"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7"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7"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7" action="ppaction://hlinksldjump">
              <a:snd r:embed="rId5" name="Correct.wav"/>
            </a:hlinkClick>
          </p:cNvPr>
          <p:cNvSpPr/>
          <p:nvPr/>
        </p:nvSpPr>
        <p:spPr>
          <a:xfrm>
            <a:off x="5192556"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7"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a:hlinkClick r:id="rId7"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7"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a:hlinkClick r:id="rId7" action="ppaction://hlinksldjump">
              <a:snd r:embed="rId5" name="Correct.wav"/>
            </a:hlinkClick>
          </p:cNvPr>
          <p:cNvSpPr/>
          <p:nvPr/>
        </p:nvSpPr>
        <p:spPr>
          <a:xfrm>
            <a:off x="7898969"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7" name="Rectangle 126">
            <a:hlinkClick r:id="" action="ppaction://noaction">
              <a:snd r:embed="rId8"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8" name="Rectangle 127">
            <a:hlinkClick r:id="" action="ppaction://noaction">
              <a:snd r:embed="rId8"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9" name="Rectangle 128">
            <a:hlinkClick r:id="" action="ppaction://noaction">
              <a:snd r:embed="rId8"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30" name="Rectangle 129">
            <a:hlinkClick r:id="" action="ppaction://noaction">
              <a:snd r:embed="rId8"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31" name="Rectangle 130">
            <a:hlinkClick r:id="" action="ppaction://noaction">
              <a:snd r:embed="rId8"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2" name="Rectangle 131">
            <a:hlinkClick r:id="" action="ppaction://noaction">
              <a:snd r:embed="rId8"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3" name="Rectangle 132">
            <a:hlinkClick r:id="" action="ppaction://noaction">
              <a:snd r:embed="rId8"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4" name="Rectangle 133">
            <a:hlinkClick r:id="" action="ppaction://noaction">
              <a:snd r:embed="rId8"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5" name="Rectangle 134">
            <a:hlinkClick r:id="" action="ppaction://noaction">
              <a:snd r:embed="rId8"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6" name="Rectangle 135">
            <a:hlinkClick r:id="" action="ppaction://noaction">
              <a:snd r:embed="rId8"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7" name="Rectangle 136">
            <a:hlinkClick r:id="" action="ppaction://noaction">
              <a:snd r:embed="rId8"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8" name="Rectangle 137">
            <a:hlinkClick r:id="" action="ppaction://noaction">
              <a:snd r:embed="rId8"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9" name="Rectangle 138">
            <a:hlinkClick r:id="" action="ppaction://noaction">
              <a:snd r:embed="rId8"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40" name="Rectangle 139">
            <a:hlinkClick r:id="" action="ppaction://noaction">
              <a:snd r:embed="rId8"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1" name="Rectangle 140">
            <a:hlinkClick r:id="" action="ppaction://noaction">
              <a:snd r:embed="rId8" name="Wrong.wav"/>
            </a:hlinkClick>
          </p:cNvPr>
          <p:cNvSpPr/>
          <p:nvPr/>
        </p:nvSpPr>
        <p:spPr>
          <a:xfrm>
            <a:off x="112505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2" name="Rectangle 141">
            <a:hlinkClick r:id="" action="ppaction://noaction">
              <a:snd r:embed="rId8"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3" name="Rectangle 142">
            <a:hlinkClick r:id="" action="ppaction://noaction">
              <a:snd r:embed="rId8"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4" name="Rectangle 143">
            <a:hlinkClick r:id="" action="ppaction://noaction">
              <a:snd r:embed="rId8"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5" name="Rectangle 144">
            <a:hlinkClick r:id="" action="ppaction://noaction">
              <a:snd r:embed="rId8"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6" name="Rectangle 145">
            <a:hlinkClick r:id="" action="ppaction://noaction">
              <a:snd r:embed="rId8"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7" name="Rectangle 146">
            <a:hlinkClick r:id="" action="ppaction://noaction">
              <a:snd r:embed="rId8"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8" name="Rectangle 147">
            <a:hlinkClick r:id="" action="ppaction://noaction">
              <a:snd r:embed="rId8"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9" name="Rectangle 148">
            <a:hlinkClick r:id="" action="ppaction://noaction">
              <a:snd r:embed="rId8"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50" name="Rectangle 149">
            <a:hlinkClick r:id="" action="ppaction://noaction">
              <a:snd r:embed="rId8"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172190627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6"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6"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6"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6"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a:hlinkClick r:id="rId7"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a:hlinkClick r:id="rId7"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7"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7"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7"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7"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p:cNvSpPr/>
          <p:nvPr/>
        </p:nvSpPr>
        <p:spPr>
          <a:xfrm>
            <a:off x="7898969" y="11374587"/>
            <a:ext cx="1371600" cy="1547097"/>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6" name="Rectangle 125">
            <a:hlinkClick r:id="" action="ppaction://noaction">
              <a:snd r:embed="rId8"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7" name="Rectangle 126">
            <a:hlinkClick r:id="" action="ppaction://noaction">
              <a:snd r:embed="rId8"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8" name="Rectangle 127">
            <a:hlinkClick r:id="" action="ppaction://noaction">
              <a:snd r:embed="rId8"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9" name="Rectangle 128">
            <a:hlinkClick r:id="" action="ppaction://noaction">
              <a:snd r:embed="rId8"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30" name="Rectangle 129">
            <a:hlinkClick r:id="" action="ppaction://noaction">
              <a:snd r:embed="rId8"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1" name="Rectangle 130">
            <a:hlinkClick r:id="" action="ppaction://noaction">
              <a:snd r:embed="rId8"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2" name="Rectangle 131">
            <a:hlinkClick r:id="" action="ppaction://noaction">
              <a:snd r:embed="rId8"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3" name="Rectangle 132">
            <a:hlinkClick r:id="" action="ppaction://noaction">
              <a:snd r:embed="rId8"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4" name="Rectangle 133">
            <a:hlinkClick r:id="" action="ppaction://noaction">
              <a:snd r:embed="rId8"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5" name="Rectangle 134">
            <a:hlinkClick r:id="" action="ppaction://noaction">
              <a:snd r:embed="rId8"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6" name="Rectangle 135">
            <a:hlinkClick r:id="" action="ppaction://noaction">
              <a:snd r:embed="rId8"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7" name="Rectangle 136">
            <a:hlinkClick r:id="" action="ppaction://noaction">
              <a:snd r:embed="rId8"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8" name="Rectangle 137">
            <a:hlinkClick r:id="" action="ppaction://noaction">
              <a:snd r:embed="rId8"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9" name="Rectangle 138">
            <a:hlinkClick r:id="" action="ppaction://noaction">
              <a:snd r:embed="rId8"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0" name="Rectangle 139">
            <a:hlinkClick r:id="" action="ppaction://noaction">
              <a:snd r:embed="rId8"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1" name="Rectangle 140">
            <a:hlinkClick r:id="" action="ppaction://noaction">
              <a:snd r:embed="rId8"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2" name="Rectangle 141">
            <a:hlinkClick r:id="" action="ppaction://noaction">
              <a:snd r:embed="rId8"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3" name="Rectangle 142">
            <a:hlinkClick r:id="" action="ppaction://noaction">
              <a:snd r:embed="rId8"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4" name="Rectangle 143">
            <a:hlinkClick r:id="" action="ppaction://noaction">
              <a:snd r:embed="rId8"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5" name="Rectangle 144">
            <a:hlinkClick r:id="" action="ppaction://noaction">
              <a:snd r:embed="rId8"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6" name="Rectangle 145">
            <a:hlinkClick r:id="" action="ppaction://noaction">
              <a:snd r:embed="rId8"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7" name="Rectangle 146">
            <a:hlinkClick r:id="" action="ppaction://noaction">
              <a:snd r:embed="rId8"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8" name="Rectangle 147">
            <a:hlinkClick r:id="" action="ppaction://noaction">
              <a:snd r:embed="rId8"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9" name="Rectangle 148">
            <a:hlinkClick r:id="" action="ppaction://noaction">
              <a:snd r:embed="rId8"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4000572681"/>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6"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6"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6"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6"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p:cNvSpPr/>
          <p:nvPr/>
        </p:nvSpPr>
        <p:spPr>
          <a:xfrm>
            <a:off x="3837383"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p:cNvSpPr/>
          <p:nvPr/>
        </p:nvSpPr>
        <p:spPr>
          <a:xfrm>
            <a:off x="7898969" y="11374587"/>
            <a:ext cx="1371600" cy="1547097"/>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7" name="Rectangle 126">
            <a:hlinkClick r:id="" action="ppaction://noaction">
              <a:snd r:embed="rId7"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8" name="Rectangle 127">
            <a:hlinkClick r:id="" action="ppaction://noaction">
              <a:snd r:embed="rId7"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9" name="Rectangle 128">
            <a:hlinkClick r:id="" action="ppaction://noaction">
              <a:snd r:embed="rId7"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30" name="Rectangle 129">
            <a:hlinkClick r:id="" action="ppaction://noaction">
              <a:snd r:embed="rId7"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31" name="Rectangle 130">
            <a:hlinkClick r:id="" action="ppaction://noaction">
              <a:snd r:embed="rId7"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2" name="Rectangle 131">
            <a:hlinkClick r:id="" action="ppaction://noaction">
              <a:snd r:embed="rId7"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3" name="Rectangle 132">
            <a:hlinkClick r:id="" action="ppaction://noaction">
              <a:snd r:embed="rId7"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4" name="Rectangle 133">
            <a:hlinkClick r:id="" action="ppaction://noaction">
              <a:snd r:embed="rId7"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5" name="Rectangle 134">
            <a:hlinkClick r:id="" action="ppaction://noaction">
              <a:snd r:embed="rId7"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6" name="Rectangle 135">
            <a:hlinkClick r:id="" action="ppaction://noaction">
              <a:snd r:embed="rId7"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7" name="Rectangle 136">
            <a:hlinkClick r:id="" action="ppaction://noaction">
              <a:snd r:embed="rId7"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8" name="Rectangle 137">
            <a:hlinkClick r:id="" action="ppaction://noaction">
              <a:snd r:embed="rId7"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9" name="Rectangle 138">
            <a:hlinkClick r:id="" action="ppaction://noaction">
              <a:snd r:embed="rId7"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40" name="Rectangle 139">
            <a:hlinkClick r:id="" action="ppaction://noaction">
              <a:snd r:embed="rId7"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1" name="Rectangle 140">
            <a:hlinkClick r:id="" action="ppaction://noaction">
              <a:snd r:embed="rId7"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2" name="Rectangle 141">
            <a:hlinkClick r:id="" action="ppaction://noaction">
              <a:snd r:embed="rId7"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3" name="Rectangle 142">
            <a:hlinkClick r:id="" action="ppaction://noaction">
              <a:snd r:embed="rId7"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4" name="Rectangle 143">
            <a:hlinkClick r:id="" action="ppaction://noaction">
              <a:snd r:embed="rId7"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5" name="Rectangle 144">
            <a:hlinkClick r:id="" action="ppaction://noaction">
              <a:snd r:embed="rId7"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6" name="Rectangle 145">
            <a:hlinkClick r:id="" action="ppaction://noaction">
              <a:snd r:embed="rId7"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7" name="Rectangle 146">
            <a:hlinkClick r:id="" action="ppaction://noaction">
              <a:snd r:embed="rId7"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8" name="Rectangle 147">
            <a:hlinkClick r:id="" action="ppaction://noaction">
              <a:snd r:embed="rId7"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9" name="Rectangle 148">
            <a:hlinkClick r:id="" action="ppaction://noaction">
              <a:snd r:embed="rId7"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50" name="Rectangle 149">
            <a:hlinkClick r:id="" action="ppaction://noaction">
              <a:snd r:embed="rId7"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4033297522"/>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6"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6"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6"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6"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7" action="ppaction://hlinksldjump">
              <a:snd r:embed="rId5" name="Correct.wav"/>
            </a:hlinkClick>
          </p:cNvPr>
          <p:cNvSpPr/>
          <p:nvPr/>
        </p:nvSpPr>
        <p:spPr>
          <a:xfrm>
            <a:off x="2481549"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7"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7"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7" action="ppaction://hlinksldjump">
              <a:snd r:embed="rId5" name="Correct.wav"/>
            </a:hlinkClick>
          </p:cNvPr>
          <p:cNvSpPr/>
          <p:nvPr/>
        </p:nvSpPr>
        <p:spPr>
          <a:xfrm>
            <a:off x="5192556"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7"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a:hlinkClick r:id="rId7" action="ppaction://hlinksldjump">
              <a:snd r:embed="rId5" name="Correct.wav"/>
            </a:hlinkClick>
          </p:cNvPr>
          <p:cNvSpPr/>
          <p:nvPr/>
        </p:nvSpPr>
        <p:spPr>
          <a:xfrm>
            <a:off x="3837383"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7"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a:hlinkClick r:id="rId7" action="ppaction://hlinksldjump">
              <a:snd r:embed="rId5" name="Correct.wav"/>
            </a:hlinkClick>
          </p:cNvPr>
          <p:cNvSpPr/>
          <p:nvPr/>
        </p:nvSpPr>
        <p:spPr>
          <a:xfrm>
            <a:off x="7898969"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6" name="Rectangle 125">
            <a:hlinkClick r:id="" action="ppaction://noaction">
              <a:snd r:embed="rId8"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7" name="Rectangle 126">
            <a:hlinkClick r:id="" action="ppaction://noaction">
              <a:snd r:embed="rId8"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8" name="Rectangle 127">
            <a:hlinkClick r:id="" action="ppaction://noaction">
              <a:snd r:embed="rId8"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9" name="Rectangle 128">
            <a:hlinkClick r:id="" action="ppaction://noaction">
              <a:snd r:embed="rId8"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30" name="Rectangle 129">
            <a:hlinkClick r:id="" action="ppaction://noaction">
              <a:snd r:embed="rId8"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1" name="Rectangle 130">
            <a:hlinkClick r:id="" action="ppaction://noaction">
              <a:snd r:embed="rId8"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2" name="Rectangle 131">
            <a:hlinkClick r:id="" action="ppaction://noaction">
              <a:snd r:embed="rId8"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3" name="Rectangle 132">
            <a:hlinkClick r:id="" action="ppaction://noaction">
              <a:snd r:embed="rId8"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4" name="Rectangle 133">
            <a:hlinkClick r:id="" action="ppaction://noaction">
              <a:snd r:embed="rId8"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5" name="Rectangle 134">
            <a:hlinkClick r:id="" action="ppaction://noaction">
              <a:snd r:embed="rId8"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6" name="Rectangle 135">
            <a:hlinkClick r:id="" action="ppaction://noaction">
              <a:snd r:embed="rId8"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7" name="Rectangle 136">
            <a:hlinkClick r:id="" action="ppaction://noaction">
              <a:snd r:embed="rId8"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8" name="Rectangle 137">
            <a:hlinkClick r:id="" action="ppaction://noaction">
              <a:snd r:embed="rId8"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9" name="Rectangle 138">
            <a:hlinkClick r:id="" action="ppaction://noaction">
              <a:snd r:embed="rId8"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0" name="Rectangle 139">
            <a:hlinkClick r:id="" action="ppaction://noaction">
              <a:snd r:embed="rId8"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1" name="Rectangle 140">
            <a:hlinkClick r:id="" action="ppaction://noaction">
              <a:snd r:embed="rId8"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2" name="Rectangle 141">
            <a:hlinkClick r:id="" action="ppaction://noaction">
              <a:snd r:embed="rId8"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3" name="Rectangle 142">
            <a:hlinkClick r:id="" action="ppaction://noaction">
              <a:snd r:embed="rId8"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4" name="Rectangle 143">
            <a:hlinkClick r:id="" action="ppaction://noaction">
              <a:snd r:embed="rId8"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5" name="Rectangle 144">
            <a:hlinkClick r:id="" action="ppaction://noaction">
              <a:snd r:embed="rId8"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6" name="Rectangle 145">
            <a:hlinkClick r:id="" action="ppaction://noaction">
              <a:snd r:embed="rId8"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7" name="Rectangle 146">
            <a:hlinkClick r:id="" action="ppaction://noaction">
              <a:snd r:embed="rId8"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8" name="Rectangle 147">
            <a:hlinkClick r:id="" action="ppaction://noaction">
              <a:snd r:embed="rId8"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9" name="Rectangle 148">
            <a:hlinkClick r:id="" action="ppaction://noaction">
              <a:snd r:embed="rId8"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1161336426"/>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a:hlinkClick r:id="rId8"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a:hlinkClick r:id="rId8"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8"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8"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8"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8"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9" action="ppaction://hlinksldjump">
              <a:snd r:embed="rId5" name="Correct.wav"/>
            </a:hlinkClick>
          </p:cNvPr>
          <p:cNvSpPr/>
          <p:nvPr/>
        </p:nvSpPr>
        <p:spPr>
          <a:xfrm>
            <a:off x="2481549"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9"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9"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9" action="ppaction://hlinksldjump">
              <a:snd r:embed="rId5" name="Correct.wav"/>
            </a:hlinkClick>
          </p:cNvPr>
          <p:cNvSpPr/>
          <p:nvPr/>
        </p:nvSpPr>
        <p:spPr>
          <a:xfrm>
            <a:off x="5192556"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9"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a:hlinkClick r:id="rId9"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9"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a:hlinkClick r:id="rId9" action="ppaction://hlinksldjump">
              <a:snd r:embed="rId5" name="Correct.wav"/>
            </a:hlinkClick>
          </p:cNvPr>
          <p:cNvSpPr/>
          <p:nvPr/>
        </p:nvSpPr>
        <p:spPr>
          <a:xfrm>
            <a:off x="7898969"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5" name="Rectangle 124">
            <a:hlinkClick r:id="" action="ppaction://noaction">
              <a:snd r:embed="rId10"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6" name="Rectangle 125">
            <a:hlinkClick r:id="" action="ppaction://noaction">
              <a:snd r:embed="rId10"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7" name="Rectangle 126">
            <a:hlinkClick r:id="" action="ppaction://noaction">
              <a:snd r:embed="rId10"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8" name="Rectangle 127">
            <a:hlinkClick r:id="" action="ppaction://noaction">
              <a:snd r:embed="rId10"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9" name="Rectangle 128">
            <a:hlinkClick r:id="" action="ppaction://noaction">
              <a:snd r:embed="rId10"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0" name="Rectangle 129">
            <a:hlinkClick r:id="" action="ppaction://noaction">
              <a:snd r:embed="rId10"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1" name="Rectangle 130">
            <a:hlinkClick r:id="" action="ppaction://noaction">
              <a:snd r:embed="rId10"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2" name="Rectangle 131">
            <a:hlinkClick r:id="" action="ppaction://noaction">
              <a:snd r:embed="rId10"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3" name="Rectangle 132">
            <a:hlinkClick r:id="" action="ppaction://noaction">
              <a:snd r:embed="rId10"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4" name="Rectangle 133">
            <a:hlinkClick r:id="" action="ppaction://noaction">
              <a:snd r:embed="rId10"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5" name="Rectangle 134">
            <a:hlinkClick r:id="" action="ppaction://noaction">
              <a:snd r:embed="rId10"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6" name="Rectangle 135">
            <a:hlinkClick r:id="" action="ppaction://noaction">
              <a:snd r:embed="rId10"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7" name="Rectangle 136">
            <a:hlinkClick r:id="" action="ppaction://noaction">
              <a:snd r:embed="rId10"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8" name="Rectangle 137">
            <a:hlinkClick r:id="" action="ppaction://noaction">
              <a:snd r:embed="rId10"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9" name="Rectangle 138">
            <a:hlinkClick r:id="" action="ppaction://noaction">
              <a:snd r:embed="rId10"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0" name="Rectangle 139">
            <a:hlinkClick r:id="" action="ppaction://noaction">
              <a:snd r:embed="rId10"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1" name="Rectangle 140">
            <a:hlinkClick r:id="" action="ppaction://noaction">
              <a:snd r:embed="rId10"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2" name="Rectangle 141">
            <a:hlinkClick r:id="" action="ppaction://noaction">
              <a:snd r:embed="rId10"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3" name="Rectangle 142">
            <a:hlinkClick r:id="" action="ppaction://noaction">
              <a:snd r:embed="rId10"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4" name="Rectangle 143">
            <a:hlinkClick r:id="" action="ppaction://noaction">
              <a:snd r:embed="rId10"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5" name="Rectangle 144">
            <a:hlinkClick r:id="" action="ppaction://noaction">
              <a:snd r:embed="rId10"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6" name="Rectangle 145">
            <a:hlinkClick r:id="" action="ppaction://noaction">
              <a:snd r:embed="rId10"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7" name="Rectangle 146">
            <a:hlinkClick r:id="" action="ppaction://noaction">
              <a:snd r:embed="rId10"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8" name="Rectangle 147">
            <a:hlinkClick r:id="" action="ppaction://noaction">
              <a:snd r:embed="rId10"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2761353212"/>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a:hlinkClick r:id="rId8"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a:hlinkClick r:id="rId8"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8"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8"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8"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8"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p:cNvSpPr/>
          <p:nvPr/>
        </p:nvSpPr>
        <p:spPr>
          <a:xfrm>
            <a:off x="7898969" y="11374587"/>
            <a:ext cx="1371600" cy="1547097"/>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6" name="Rectangle 125">
            <a:hlinkClick r:id="" action="ppaction://noaction">
              <a:snd r:embed="rId9"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7" name="Rectangle 126">
            <a:hlinkClick r:id="" action="ppaction://noaction">
              <a:snd r:embed="rId9"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8" name="Rectangle 127">
            <a:hlinkClick r:id="" action="ppaction://noaction">
              <a:snd r:embed="rId9"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9" name="Rectangle 128">
            <a:hlinkClick r:id="" action="ppaction://noaction">
              <a:snd r:embed="rId9"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30" name="Rectangle 129">
            <a:hlinkClick r:id="" action="ppaction://noaction">
              <a:snd r:embed="rId9"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1" name="Rectangle 130">
            <a:hlinkClick r:id="" action="ppaction://noaction">
              <a:snd r:embed="rId9"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2" name="Rectangle 131">
            <a:hlinkClick r:id="" action="ppaction://noaction">
              <a:snd r:embed="rId9"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3" name="Rectangle 132">
            <a:hlinkClick r:id="" action="ppaction://noaction">
              <a:snd r:embed="rId9"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4" name="Rectangle 133">
            <a:hlinkClick r:id="" action="ppaction://noaction">
              <a:snd r:embed="rId9"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5" name="Rectangle 134">
            <a:hlinkClick r:id="" action="ppaction://noaction">
              <a:snd r:embed="rId9"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6" name="Rectangle 135">
            <a:hlinkClick r:id="" action="ppaction://noaction">
              <a:snd r:embed="rId9"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7" name="Rectangle 136">
            <a:hlinkClick r:id="" action="ppaction://noaction">
              <a:snd r:embed="rId9"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8" name="Rectangle 137">
            <a:hlinkClick r:id="" action="ppaction://noaction">
              <a:snd r:embed="rId9"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9" name="Rectangle 138">
            <a:hlinkClick r:id="" action="ppaction://noaction">
              <a:snd r:embed="rId9"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0" name="Rectangle 139">
            <a:hlinkClick r:id="" action="ppaction://noaction">
              <a:snd r:embed="rId9" name="Wrong.wav"/>
            </a:hlinkClick>
          </p:cNvPr>
          <p:cNvSpPr/>
          <p:nvPr/>
        </p:nvSpPr>
        <p:spPr>
          <a:xfrm>
            <a:off x="112505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1" name="Rectangle 140">
            <a:hlinkClick r:id="" action="ppaction://noaction">
              <a:snd r:embed="rId9"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2" name="Rectangle 141">
            <a:hlinkClick r:id="" action="ppaction://noaction">
              <a:snd r:embed="rId9"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3" name="Rectangle 142">
            <a:hlinkClick r:id="" action="ppaction://noaction">
              <a:snd r:embed="rId9"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4" name="Rectangle 143">
            <a:hlinkClick r:id="" action="ppaction://noaction">
              <a:snd r:embed="rId9"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5" name="Rectangle 144">
            <a:hlinkClick r:id="" action="ppaction://noaction">
              <a:snd r:embed="rId9"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6" name="Rectangle 145">
            <a:hlinkClick r:id="" action="ppaction://noaction">
              <a:snd r:embed="rId9"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7" name="Rectangle 146">
            <a:hlinkClick r:id="" action="ppaction://noaction">
              <a:snd r:embed="rId9"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8" name="Rectangle 147">
            <a:hlinkClick r:id="" action="ppaction://noaction">
              <a:snd r:embed="rId9"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9" name="Rectangle 148">
            <a:hlinkClick r:id="" action="ppaction://noaction">
              <a:snd r:embed="rId9"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298978059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Picture 1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flipH="1" flipV="1">
            <a:off x="3342290" y="7842655"/>
            <a:ext cx="18156619" cy="6305991"/>
          </a:xfrm>
          <a:prstGeom prst="rect">
            <a:avLst/>
          </a:prstGeom>
          <a:ln w="12700">
            <a:miter lim="400000"/>
          </a:ln>
        </p:spPr>
      </p:pic>
      <p:pic>
        <p:nvPicPr>
          <p:cNvPr id="22" name="Picture 2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070899" y="0"/>
            <a:ext cx="4883208" cy="12266306"/>
          </a:xfrm>
          <a:prstGeom prst="rect">
            <a:avLst/>
          </a:prstGeom>
        </p:spPr>
      </p:pic>
      <p:sp>
        <p:nvSpPr>
          <p:cNvPr id="23" name="Rectangle"/>
          <p:cNvSpPr/>
          <p:nvPr/>
        </p:nvSpPr>
        <p:spPr>
          <a:xfrm>
            <a:off x="6074487" y="711385"/>
            <a:ext cx="12077825" cy="8647671"/>
          </a:xfrm>
          <a:prstGeom prst="rect">
            <a:avLst/>
          </a:prstGeom>
          <a:solidFill>
            <a:srgbClr val="FFFFFF"/>
          </a:solidFill>
          <a:ln w="25400">
            <a:noFill/>
          </a:ln>
          <a:effectLst>
            <a:outerShdw blurRad="50800" dist="130852" dir="2916000" rotWithShape="0">
              <a:srgbClr val="000000">
                <a:alpha val="40000"/>
              </a:srgbClr>
            </a:outerShdw>
          </a:effectLst>
        </p:spPr>
        <p:txBody>
          <a:bodyPr lIns="0" tIns="0" rIns="0" bIns="0" anchor="ctr"/>
          <a:lstStyle/>
          <a:p>
            <a:endParaRPr b="0"/>
          </a:p>
        </p:txBody>
      </p:sp>
      <p:pic>
        <p:nvPicPr>
          <p:cNvPr id="24" name="Picture 3" descr="Picture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4042080" y="1228101"/>
            <a:ext cx="3851713" cy="7583625"/>
          </a:xfrm>
          <a:prstGeom prst="rect">
            <a:avLst/>
          </a:prstGeom>
          <a:ln w="12700">
            <a:miter lim="400000"/>
          </a:ln>
        </p:spPr>
      </p:pic>
      <p:pic>
        <p:nvPicPr>
          <p:cNvPr id="25" name="Picture 2" descr="Picture 2"/>
          <p:cNvPicPr>
            <a:picLocks noChangeAspect="1"/>
          </p:cNvPicPr>
          <p:nvPr/>
        </p:nvPicPr>
        <p:blipFill>
          <a:blip r:embed="rId11">
            <a:extLst/>
          </a:blip>
          <a:stretch>
            <a:fillRect/>
          </a:stretch>
        </p:blipFill>
        <p:spPr>
          <a:xfrm>
            <a:off x="6441718" y="1061525"/>
            <a:ext cx="7916780" cy="7916779"/>
          </a:xfrm>
          <a:prstGeom prst="rect">
            <a:avLst/>
          </a:prstGeom>
          <a:ln w="12700">
            <a:miter lim="400000"/>
          </a:ln>
        </p:spPr>
      </p:pic>
      <p:pic>
        <p:nvPicPr>
          <p:cNvPr id="16" name="Picture 15" descr="pencil.png">
            <a:hlinkClick r:id="" action="ppaction://hlinkshowjump?jump=previousslide"/>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17"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pic>
        <p:nvPicPr>
          <p:cNvPr id="13" name="Picture 12" descr="pencil.png">
            <a:hlinkClick r:id="" action="ppaction://hlinkshowjump?jump=nextslide"/>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15"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sp>
        <p:nvSpPr>
          <p:cNvPr id="18" name="TextBox 13"/>
          <p:cNvSpPr txBox="1"/>
          <p:nvPr/>
        </p:nvSpPr>
        <p:spPr>
          <a:xfrm>
            <a:off x="4597072" y="9666519"/>
            <a:ext cx="14501751" cy="34881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5500">
                <a:latin typeface="Century Gothic"/>
                <a:ea typeface="Century Gothic"/>
                <a:cs typeface="Century Gothic"/>
                <a:sym typeface="Century Gothic"/>
              </a:defRPr>
            </a:pPr>
            <a:r>
              <a:rPr lang="en-US" b="0" dirty="0">
                <a:solidFill>
                  <a:schemeClr val="tx1"/>
                </a:solidFill>
              </a:rPr>
              <a:t>The </a:t>
            </a:r>
            <a:r>
              <a:rPr lang="en-US" b="0" i="1" dirty="0" err="1">
                <a:solidFill>
                  <a:schemeClr val="tx1"/>
                </a:solidFill>
              </a:rPr>
              <a:t>v</a:t>
            </a:r>
            <a:r>
              <a:rPr b="0" i="1" dirty="0" err="1">
                <a:solidFill>
                  <a:schemeClr val="tx1"/>
                </a:solidFill>
              </a:rPr>
              <a:t>eshti</a:t>
            </a:r>
            <a:r>
              <a:rPr b="0" dirty="0">
                <a:solidFill>
                  <a:schemeClr val="tx1"/>
                </a:solidFill>
              </a:rPr>
              <a:t>, also called </a:t>
            </a:r>
            <a:r>
              <a:rPr lang="en-US" b="0" dirty="0">
                <a:solidFill>
                  <a:schemeClr val="tx1"/>
                </a:solidFill>
              </a:rPr>
              <a:t>a </a:t>
            </a:r>
            <a:r>
              <a:rPr lang="en-US" b="0" i="1" dirty="0">
                <a:solidFill>
                  <a:schemeClr val="tx1"/>
                </a:solidFill>
              </a:rPr>
              <a:t>d</a:t>
            </a:r>
            <a:r>
              <a:rPr b="0" i="1" dirty="0">
                <a:solidFill>
                  <a:schemeClr val="tx1"/>
                </a:solidFill>
              </a:rPr>
              <a:t>hoti</a:t>
            </a:r>
            <a:r>
              <a:rPr b="0" dirty="0">
                <a:solidFill>
                  <a:schemeClr val="tx1"/>
                </a:solidFill>
              </a:rPr>
              <a:t>, </a:t>
            </a:r>
            <a:r>
              <a:rPr lang="en-US" b="0" dirty="0">
                <a:solidFill>
                  <a:schemeClr val="tx1"/>
                </a:solidFill>
              </a:rPr>
              <a:t>is worn by men. It i</a:t>
            </a:r>
            <a:r>
              <a:rPr b="0" dirty="0">
                <a:solidFill>
                  <a:schemeClr val="tx1"/>
                </a:solidFill>
              </a:rPr>
              <a:t>s a long white cloth wrapped around the waist and </a:t>
            </a:r>
            <a:r>
              <a:rPr lang="en-US" b="0" dirty="0">
                <a:solidFill>
                  <a:schemeClr val="tx1"/>
                </a:solidFill>
              </a:rPr>
              <a:t>tied with a knot </a:t>
            </a:r>
            <a:r>
              <a:rPr b="0" dirty="0">
                <a:solidFill>
                  <a:schemeClr val="tx1"/>
                </a:solidFill>
              </a:rPr>
              <a:t>either in front or </a:t>
            </a:r>
            <a:r>
              <a:rPr lang="en-SG" b="0" dirty="0">
                <a:solidFill>
                  <a:schemeClr val="tx1"/>
                </a:solidFill>
              </a:rPr>
              <a:t>at the </a:t>
            </a:r>
            <a:r>
              <a:rPr b="0" dirty="0">
                <a:solidFill>
                  <a:schemeClr val="tx1"/>
                </a:solidFill>
              </a:rPr>
              <a:t>back.</a:t>
            </a:r>
          </a:p>
        </p:txBody>
      </p:sp>
      <p:pic>
        <p:nvPicPr>
          <p:cNvPr id="21"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790400" y="10865555"/>
            <a:ext cx="812800" cy="812800"/>
          </a:xfrm>
          <a:prstGeom prst="rect">
            <a:avLst/>
          </a:prstGeom>
        </p:spPr>
      </p:pic>
      <p:pic>
        <p:nvPicPr>
          <p:cNvPr id="2" name="Slide 6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4790400" y="12387099"/>
            <a:ext cx="812800" cy="812800"/>
          </a:xfrm>
          <a:prstGeom prst="rect">
            <a:avLst/>
          </a:prstGeom>
        </p:spPr>
      </p:pic>
    </p:spTree>
    <p:extLst>
      <p:ext uri="{BB962C8B-B14F-4D97-AF65-F5344CB8AC3E}">
        <p14:creationId xmlns:p14="http://schemas.microsoft.com/office/powerpoint/2010/main" val="29595853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21"/>
                                        </p:tgtEl>
                                      </p:cBhvr>
                                    </p:cmd>
                                  </p:childTnLst>
                                </p:cTn>
                              </p:par>
                              <p:par>
                                <p:cTn id="7" presetID="1" presetClass="mediacall" presetSubtype="0" fill="hold" nodeType="withEffect">
                                  <p:stCondLst>
                                    <p:cond delay="0"/>
                                  </p:stCondLst>
                                  <p:childTnLst>
                                    <p:cmd type="call" cmd="playFrom(0.0)">
                                      <p:cBhvr>
                                        <p:cTn id="8" dur="142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21"/>
                                        </p:tgtEl>
                                      </p:cBhvr>
                                    </p:cmd>
                                  </p:childTnLst>
                                </p:cTn>
                              </p:par>
                            </p:childTnLst>
                          </p:cTn>
                        </p:par>
                      </p:childTnLst>
                    </p:cTn>
                  </p:par>
                </p:childTnLst>
              </p:cTn>
              <p:nextCondLst>
                <p:cond evt="onClick" delay="0">
                  <p:tgtEl>
                    <p:spTgt spid="21"/>
                  </p:tgtEl>
                </p:cond>
              </p:nextCondLst>
            </p:seq>
            <p:audio>
              <p:cMediaNode vol="75472" showWhenStopped="0">
                <p:cTn id="14" fill="hold" display="0">
                  <p:stCondLst>
                    <p:cond delay="indefinite"/>
                  </p:stCondLst>
                  <p:endCondLst>
                    <p:cond evt="onStopAudio" delay="0">
                      <p:tgtEl>
                        <p:sldTgt/>
                      </p:tgtEl>
                    </p:cond>
                  </p:endCondLst>
                </p:cTn>
                <p:tgtEl>
                  <p:spTgt spid="21"/>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236"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p:cNvSpPr/>
          <p:nvPr/>
        </p:nvSpPr>
        <p:spPr>
          <a:xfrm>
            <a:off x="7898969" y="11374587"/>
            <a:ext cx="1371600" cy="1547097"/>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7" name="Rectangle 126">
            <a:hlinkClick r:id="" action="ppaction://noaction">
              <a:snd r:embed="rId8"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8" name="Rectangle 127">
            <a:hlinkClick r:id="" action="ppaction://noaction">
              <a:snd r:embed="rId8"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9" name="Rectangle 128">
            <a:hlinkClick r:id="" action="ppaction://noaction">
              <a:snd r:embed="rId8"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30" name="Rectangle 129">
            <a:hlinkClick r:id="" action="ppaction://noaction">
              <a:snd r:embed="rId8"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31" name="Rectangle 130">
            <a:hlinkClick r:id="" action="ppaction://noaction">
              <a:snd r:embed="rId8"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2" name="Rectangle 131">
            <a:hlinkClick r:id="" action="ppaction://noaction">
              <a:snd r:embed="rId8"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3" name="Rectangle 132">
            <a:hlinkClick r:id="" action="ppaction://noaction">
              <a:snd r:embed="rId8"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4" name="Rectangle 133">
            <a:hlinkClick r:id="" action="ppaction://noaction">
              <a:snd r:embed="rId8"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5" name="Rectangle 134">
            <a:hlinkClick r:id="" action="ppaction://noaction">
              <a:snd r:embed="rId8"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6" name="Rectangle 135">
            <a:hlinkClick r:id="" action="ppaction://noaction">
              <a:snd r:embed="rId8"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7" name="Rectangle 136">
            <a:hlinkClick r:id="" action="ppaction://noaction">
              <a:snd r:embed="rId8"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8" name="Rectangle 137">
            <a:hlinkClick r:id="" action="ppaction://noaction">
              <a:snd r:embed="rId8"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9" name="Rectangle 138">
            <a:hlinkClick r:id="" action="ppaction://noaction">
              <a:snd r:embed="rId8"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40" name="Rectangle 139">
            <a:hlinkClick r:id="" action="ppaction://noaction">
              <a:snd r:embed="rId8"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1" name="Rectangle 140">
            <a:hlinkClick r:id="" action="ppaction://noaction">
              <a:snd r:embed="rId8"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2" name="Rectangle 141">
            <a:hlinkClick r:id="" action="ppaction://noaction">
              <a:snd r:embed="rId8"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3" name="Rectangle 142">
            <a:hlinkClick r:id="" action="ppaction://noaction">
              <a:snd r:embed="rId8"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4" name="Rectangle 143">
            <a:hlinkClick r:id="" action="ppaction://noaction">
              <a:snd r:embed="rId8"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5" name="Rectangle 144">
            <a:hlinkClick r:id="" action="ppaction://noaction">
              <a:snd r:embed="rId8"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6" name="Rectangle 145">
            <a:hlinkClick r:id="" action="ppaction://noaction">
              <a:snd r:embed="rId8"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7" name="Rectangle 146">
            <a:hlinkClick r:id="" action="ppaction://noaction">
              <a:snd r:embed="rId8"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8" name="Rectangle 147">
            <a:hlinkClick r:id="" action="ppaction://noaction">
              <a:snd r:embed="rId8"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9" name="Rectangle 148">
            <a:hlinkClick r:id="" action="ppaction://noaction">
              <a:snd r:embed="rId8"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50" name="Rectangle 149">
            <a:hlinkClick r:id="" action="ppaction://noaction">
              <a:snd r:embed="rId8"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148340132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8" action="ppaction://hlinksldjump">
              <a:snd r:embed="rId5" name="Correct.wav"/>
            </a:hlinkClick>
          </p:cNvPr>
          <p:cNvSpPr/>
          <p:nvPr/>
        </p:nvSpPr>
        <p:spPr>
          <a:xfrm>
            <a:off x="2481549"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8"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8"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8" action="ppaction://hlinksldjump">
              <a:snd r:embed="rId5" name="Correct.wav"/>
            </a:hlinkClick>
          </p:cNvPr>
          <p:cNvSpPr/>
          <p:nvPr/>
        </p:nvSpPr>
        <p:spPr>
          <a:xfrm>
            <a:off x="5192556"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8"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a:hlinkClick r:id="rId8"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8"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a:hlinkClick r:id="rId8" action="ppaction://hlinksldjump">
              <a:snd r:embed="rId5" name="Correct.wav"/>
            </a:hlinkClick>
          </p:cNvPr>
          <p:cNvSpPr/>
          <p:nvPr/>
        </p:nvSpPr>
        <p:spPr>
          <a:xfrm>
            <a:off x="7898969"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6" name="Rectangle 125">
            <a:hlinkClick r:id="" action="ppaction://noaction">
              <a:snd r:embed="rId9"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7" name="Rectangle 126">
            <a:hlinkClick r:id="" action="ppaction://noaction">
              <a:snd r:embed="rId9"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8" name="Rectangle 127">
            <a:hlinkClick r:id="" action="ppaction://noaction">
              <a:snd r:embed="rId9"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9" name="Rectangle 128">
            <a:hlinkClick r:id="" action="ppaction://noaction">
              <a:snd r:embed="rId9"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30" name="Rectangle 129">
            <a:hlinkClick r:id="" action="ppaction://noaction">
              <a:snd r:embed="rId9"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1" name="Rectangle 130">
            <a:hlinkClick r:id="" action="ppaction://noaction">
              <a:snd r:embed="rId9"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2" name="Rectangle 131">
            <a:hlinkClick r:id="" action="ppaction://noaction">
              <a:snd r:embed="rId9"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3" name="Rectangle 132">
            <a:hlinkClick r:id="" action="ppaction://noaction">
              <a:snd r:embed="rId9"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4" name="Rectangle 133">
            <a:hlinkClick r:id="" action="ppaction://noaction">
              <a:snd r:embed="rId9"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5" name="Rectangle 134">
            <a:hlinkClick r:id="" action="ppaction://noaction">
              <a:snd r:embed="rId9"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6" name="Rectangle 135">
            <a:hlinkClick r:id="" action="ppaction://noaction">
              <a:snd r:embed="rId9"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7" name="Rectangle 136">
            <a:hlinkClick r:id="" action="ppaction://noaction">
              <a:snd r:embed="rId9"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8" name="Rectangle 137">
            <a:hlinkClick r:id="" action="ppaction://noaction">
              <a:snd r:embed="rId9"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9" name="Rectangle 138">
            <a:hlinkClick r:id="" action="ppaction://noaction">
              <a:snd r:embed="rId9"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0" name="Rectangle 139">
            <a:hlinkClick r:id="" action="ppaction://noaction">
              <a:snd r:embed="rId9"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1" name="Rectangle 140">
            <a:hlinkClick r:id="" action="ppaction://noaction">
              <a:snd r:embed="rId9"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2" name="Rectangle 141">
            <a:hlinkClick r:id="" action="ppaction://noaction">
              <a:snd r:embed="rId9"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3" name="Rectangle 142">
            <a:hlinkClick r:id="" action="ppaction://noaction">
              <a:snd r:embed="rId9"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4" name="Rectangle 143">
            <a:hlinkClick r:id="" action="ppaction://noaction">
              <a:snd r:embed="rId9"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5" name="Rectangle 144">
            <a:hlinkClick r:id="" action="ppaction://noaction">
              <a:snd r:embed="rId9"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6" name="Rectangle 145">
            <a:hlinkClick r:id="" action="ppaction://noaction">
              <a:snd r:embed="rId9"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7" name="Rectangle 146">
            <a:hlinkClick r:id="" action="ppaction://noaction">
              <a:snd r:embed="rId9"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8" name="Rectangle 147">
            <a:hlinkClick r:id="" action="ppaction://noaction">
              <a:snd r:embed="rId9"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9" name="Rectangle 148">
            <a:hlinkClick r:id="" action="ppaction://noaction">
              <a:snd r:embed="rId9"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496680154"/>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6"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6"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6"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6"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a:hlinkClick r:id="rId8"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a:hlinkClick r:id="rId8"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8"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8"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8"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8"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p:cNvSpPr/>
          <p:nvPr/>
        </p:nvSpPr>
        <p:spPr>
          <a:xfrm>
            <a:off x="7898969" y="11374587"/>
            <a:ext cx="1371600" cy="1547097"/>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5" name="Rectangle 124">
            <a:hlinkClick r:id="" action="ppaction://noaction">
              <a:snd r:embed="rId9"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6" name="Rectangle 125">
            <a:hlinkClick r:id="" action="ppaction://noaction">
              <a:snd r:embed="rId9"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7" name="Rectangle 126">
            <a:hlinkClick r:id="" action="ppaction://noaction">
              <a:snd r:embed="rId9"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8" name="Rectangle 127">
            <a:hlinkClick r:id="" action="ppaction://noaction">
              <a:snd r:embed="rId9"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9" name="Rectangle 128">
            <a:hlinkClick r:id="" action="ppaction://noaction">
              <a:snd r:embed="rId9"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0" name="Rectangle 129">
            <a:hlinkClick r:id="" action="ppaction://noaction">
              <a:snd r:embed="rId9"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1" name="Rectangle 130">
            <a:hlinkClick r:id="" action="ppaction://noaction">
              <a:snd r:embed="rId9"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2" name="Rectangle 131">
            <a:hlinkClick r:id="" action="ppaction://noaction">
              <a:snd r:embed="rId9"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3" name="Rectangle 132">
            <a:hlinkClick r:id="" action="ppaction://noaction">
              <a:snd r:embed="rId9"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4" name="Rectangle 133">
            <a:hlinkClick r:id="" action="ppaction://noaction">
              <a:snd r:embed="rId9"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5" name="Rectangle 134">
            <a:hlinkClick r:id="" action="ppaction://noaction">
              <a:snd r:embed="rId9"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6" name="Rectangle 135">
            <a:hlinkClick r:id="" action="ppaction://noaction">
              <a:snd r:embed="rId9"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7" name="Rectangle 136">
            <a:hlinkClick r:id="" action="ppaction://noaction">
              <a:snd r:embed="rId9"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8" name="Rectangle 137">
            <a:hlinkClick r:id="" action="ppaction://noaction">
              <a:snd r:embed="rId9"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9" name="Rectangle 138">
            <a:hlinkClick r:id="" action="ppaction://noaction">
              <a:snd r:embed="rId9"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0" name="Rectangle 139">
            <a:hlinkClick r:id="" action="ppaction://noaction">
              <a:snd r:embed="rId9"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1" name="Rectangle 140">
            <a:hlinkClick r:id="" action="ppaction://noaction">
              <a:snd r:embed="rId9"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2" name="Rectangle 141">
            <a:hlinkClick r:id="" action="ppaction://noaction">
              <a:snd r:embed="rId9"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3" name="Rectangle 142">
            <a:hlinkClick r:id="" action="ppaction://noaction">
              <a:snd r:embed="rId9"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4" name="Rectangle 143">
            <a:hlinkClick r:id="" action="ppaction://noaction">
              <a:snd r:embed="rId9"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5" name="Rectangle 144">
            <a:hlinkClick r:id="" action="ppaction://noaction">
              <a:snd r:embed="rId9"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6" name="Rectangle 145">
            <a:hlinkClick r:id="" action="ppaction://noaction">
              <a:snd r:embed="rId9"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7" name="Rectangle 146">
            <a:hlinkClick r:id="" action="ppaction://noaction">
              <a:snd r:embed="rId9"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8" name="Rectangle 147">
            <a:hlinkClick r:id="" action="ppaction://noaction">
              <a:snd r:embed="rId9"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2761353212"/>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6"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6"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6"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6"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p:cNvSpPr/>
          <p:nvPr/>
        </p:nvSpPr>
        <p:spPr>
          <a:xfrm>
            <a:off x="7898969" y="11374587"/>
            <a:ext cx="1371600" cy="1547097"/>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6" name="Rectangle 125">
            <a:hlinkClick r:id="" action="ppaction://noaction">
              <a:snd r:embed="rId8"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7" name="Rectangle 126">
            <a:hlinkClick r:id="" action="ppaction://noaction">
              <a:snd r:embed="rId8"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8" name="Rectangle 127">
            <a:hlinkClick r:id="" action="ppaction://noaction">
              <a:snd r:embed="rId8"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9" name="Rectangle 128">
            <a:hlinkClick r:id="" action="ppaction://noaction">
              <a:snd r:embed="rId8"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30" name="Rectangle 129">
            <a:hlinkClick r:id="" action="ppaction://noaction">
              <a:snd r:embed="rId8"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1" name="Rectangle 130">
            <a:hlinkClick r:id="" action="ppaction://noaction">
              <a:snd r:embed="rId8"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2" name="Rectangle 131">
            <a:hlinkClick r:id="" action="ppaction://noaction">
              <a:snd r:embed="rId8"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3" name="Rectangle 132">
            <a:hlinkClick r:id="" action="ppaction://noaction">
              <a:snd r:embed="rId8"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4" name="Rectangle 133">
            <a:hlinkClick r:id="" action="ppaction://noaction">
              <a:snd r:embed="rId8"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5" name="Rectangle 134">
            <a:hlinkClick r:id="" action="ppaction://noaction">
              <a:snd r:embed="rId8"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6" name="Rectangle 135">
            <a:hlinkClick r:id="" action="ppaction://noaction">
              <a:snd r:embed="rId8"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7" name="Rectangle 136">
            <a:hlinkClick r:id="" action="ppaction://noaction">
              <a:snd r:embed="rId8"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8" name="Rectangle 137">
            <a:hlinkClick r:id="" action="ppaction://noaction">
              <a:snd r:embed="rId8"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9" name="Rectangle 138">
            <a:hlinkClick r:id="" action="ppaction://noaction">
              <a:snd r:embed="rId8"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0" name="Rectangle 139">
            <a:hlinkClick r:id="" action="ppaction://noaction">
              <a:snd r:embed="rId8"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1" name="Rectangle 140">
            <a:hlinkClick r:id="" action="ppaction://noaction">
              <a:snd r:embed="rId8"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2" name="Rectangle 141">
            <a:hlinkClick r:id="" action="ppaction://noaction">
              <a:snd r:embed="rId8"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3" name="Rectangle 142">
            <a:hlinkClick r:id="" action="ppaction://noaction">
              <a:snd r:embed="rId8"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4" name="Rectangle 143">
            <a:hlinkClick r:id="" action="ppaction://noaction">
              <a:snd r:embed="rId8"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5" name="Rectangle 144">
            <a:hlinkClick r:id="" action="ppaction://noaction">
              <a:snd r:embed="rId8"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6" name="Rectangle 145">
            <a:hlinkClick r:id="" action="ppaction://noaction">
              <a:snd r:embed="rId8"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7" name="Rectangle 146">
            <a:hlinkClick r:id="" action="ppaction://noaction">
              <a:snd r:embed="rId8"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8" name="Rectangle 147">
            <a:hlinkClick r:id="" action="ppaction://noaction">
              <a:snd r:embed="rId8"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9" name="Rectangle 148">
            <a:hlinkClick r:id="" action="ppaction://noaction">
              <a:snd r:embed="rId8"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3187419486"/>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6"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6"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6"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6"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p:cNvSpPr/>
          <p:nvPr/>
        </p:nvSpPr>
        <p:spPr>
          <a:xfrm>
            <a:off x="12053496" y="982010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p:cNvSpPr/>
          <p:nvPr/>
        </p:nvSpPr>
        <p:spPr>
          <a:xfrm>
            <a:off x="12053496" y="8250388"/>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p:cNvSpPr/>
          <p:nvPr/>
        </p:nvSpPr>
        <p:spPr>
          <a:xfrm>
            <a:off x="12053496" y="66958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p:cNvSpPr/>
          <p:nvPr/>
        </p:nvSpPr>
        <p:spPr>
          <a:xfrm>
            <a:off x="12053496" y="5133794"/>
            <a:ext cx="1371600" cy="155448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8" action="ppaction://hlinksldjump">
              <a:snd r:embed="rId5" name="Correct.wav"/>
            </a:hlinkClick>
          </p:cNvPr>
          <p:cNvSpPr/>
          <p:nvPr/>
        </p:nvSpPr>
        <p:spPr>
          <a:xfrm>
            <a:off x="2481549"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8"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8"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8" action="ppaction://hlinksldjump">
              <a:snd r:embed="rId5" name="Correct.wav"/>
            </a:hlinkClick>
          </p:cNvPr>
          <p:cNvSpPr/>
          <p:nvPr/>
        </p:nvSpPr>
        <p:spPr>
          <a:xfrm>
            <a:off x="5192556"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8"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a:hlinkClick r:id="rId8"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8"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a:hlinkClick r:id="rId8" action="ppaction://hlinksldjump">
              <a:snd r:embed="rId5" name="Correct.wav"/>
            </a:hlinkClick>
          </p:cNvPr>
          <p:cNvSpPr/>
          <p:nvPr/>
        </p:nvSpPr>
        <p:spPr>
          <a:xfrm>
            <a:off x="7898969"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5" name="Rectangle 124">
            <a:hlinkClick r:id="" action="ppaction://noaction">
              <a:snd r:embed="rId9"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6" name="Rectangle 125">
            <a:hlinkClick r:id="" action="ppaction://noaction">
              <a:snd r:embed="rId9"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7" name="Rectangle 126">
            <a:hlinkClick r:id="" action="ppaction://noaction">
              <a:snd r:embed="rId9"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8" name="Rectangle 127">
            <a:hlinkClick r:id="" action="ppaction://noaction">
              <a:snd r:embed="rId9"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9" name="Rectangle 128">
            <a:hlinkClick r:id="" action="ppaction://noaction">
              <a:snd r:embed="rId9"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0" name="Rectangle 129">
            <a:hlinkClick r:id="" action="ppaction://noaction">
              <a:snd r:embed="rId9"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1" name="Rectangle 130">
            <a:hlinkClick r:id="" action="ppaction://noaction">
              <a:snd r:embed="rId9"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2" name="Rectangle 131">
            <a:hlinkClick r:id="" action="ppaction://noaction">
              <a:snd r:embed="rId9"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3" name="Rectangle 132">
            <a:hlinkClick r:id="" action="ppaction://noaction">
              <a:snd r:embed="rId9"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4" name="Rectangle 133">
            <a:hlinkClick r:id="" action="ppaction://noaction">
              <a:snd r:embed="rId9"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5" name="Rectangle 134">
            <a:hlinkClick r:id="" action="ppaction://noaction">
              <a:snd r:embed="rId9"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6" name="Rectangle 135">
            <a:hlinkClick r:id="" action="ppaction://noaction">
              <a:snd r:embed="rId9"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7" name="Rectangle 136">
            <a:hlinkClick r:id="" action="ppaction://noaction">
              <a:snd r:embed="rId9"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8" name="Rectangle 137">
            <a:hlinkClick r:id="" action="ppaction://noaction">
              <a:snd r:embed="rId9"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9" name="Rectangle 138">
            <a:hlinkClick r:id="" action="ppaction://noaction">
              <a:snd r:embed="rId9"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0" name="Rectangle 139">
            <a:hlinkClick r:id="" action="ppaction://noaction">
              <a:snd r:embed="rId9"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1" name="Rectangle 140">
            <a:hlinkClick r:id="" action="ppaction://noaction">
              <a:snd r:embed="rId9"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2" name="Rectangle 141">
            <a:hlinkClick r:id="" action="ppaction://noaction">
              <a:snd r:embed="rId9"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3" name="Rectangle 142">
            <a:hlinkClick r:id="" action="ppaction://noaction">
              <a:snd r:embed="rId9"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4" name="Rectangle 143">
            <a:hlinkClick r:id="" action="ppaction://noaction">
              <a:snd r:embed="rId9"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5" name="Rectangle 144">
            <a:hlinkClick r:id="" action="ppaction://noaction">
              <a:snd r:embed="rId9"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6" name="Rectangle 145">
            <a:hlinkClick r:id="" action="ppaction://noaction">
              <a:snd r:embed="rId9"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7" name="Rectangle 146">
            <a:hlinkClick r:id="" action="ppaction://noaction">
              <a:snd r:embed="rId9"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8" name="Rectangle 147">
            <a:hlinkClick r:id="" action="ppaction://noaction">
              <a:snd r:embed="rId9"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Sari</a:t>
            </a:r>
            <a:endParaRPr sz="4400" b="1" strike="sngStrike"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2761353212"/>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6"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6"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6"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6"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a:hlinkClick r:id="rId7"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a:hlinkClick r:id="rId8"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a:hlinkClick r:id="rId7"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7"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7"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7"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a:hlinkClick r:id="rId8"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7"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a:hlinkClick r:id="rId8"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8"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9" action="ppaction://hlinksldjump">
              <a:snd r:embed="rId5" name="Correct.wav"/>
            </a:hlinkClick>
          </p:cNvPr>
          <p:cNvSpPr/>
          <p:nvPr/>
        </p:nvSpPr>
        <p:spPr>
          <a:xfrm>
            <a:off x="2481549"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9"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9"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9" action="ppaction://hlinksldjump">
              <a:snd r:embed="rId5" name="Correct.wav"/>
            </a:hlinkClick>
          </p:cNvPr>
          <p:cNvSpPr/>
          <p:nvPr/>
        </p:nvSpPr>
        <p:spPr>
          <a:xfrm>
            <a:off x="5192556"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9"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a:hlinkClick r:id="rId9"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9"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a:hlinkClick r:id="rId9" action="ppaction://hlinksldjump">
              <a:snd r:embed="rId5" name="Correct.wav"/>
            </a:hlinkClick>
          </p:cNvPr>
          <p:cNvSpPr/>
          <p:nvPr/>
        </p:nvSpPr>
        <p:spPr>
          <a:xfrm>
            <a:off x="7898969"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4" name="Rectangle 123">
            <a:hlinkClick r:id="" action="ppaction://noaction">
              <a:snd r:embed="rId10"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5" name="Rectangle 124">
            <a:hlinkClick r:id="" action="ppaction://noaction">
              <a:snd r:embed="rId10"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6" name="Rectangle 125">
            <a:hlinkClick r:id="" action="ppaction://noaction">
              <a:snd r:embed="rId10"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7" name="Rectangle 126">
            <a:hlinkClick r:id="" action="ppaction://noaction">
              <a:snd r:embed="rId10"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8" name="Rectangle 127">
            <a:hlinkClick r:id="" action="ppaction://noaction">
              <a:snd r:embed="rId10"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29" name="Rectangle 128">
            <a:hlinkClick r:id="" action="ppaction://noaction">
              <a:snd r:embed="rId10"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0" name="Rectangle 129">
            <a:hlinkClick r:id="" action="ppaction://noaction">
              <a:snd r:embed="rId10"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1" name="Rectangle 130">
            <a:hlinkClick r:id="" action="ppaction://noaction">
              <a:snd r:embed="rId10"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2" name="Rectangle 131">
            <a:hlinkClick r:id="" action="ppaction://noaction">
              <a:snd r:embed="rId10"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3" name="Rectangle 132">
            <a:hlinkClick r:id="" action="ppaction://noaction">
              <a:snd r:embed="rId10"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4" name="Rectangle 133">
            <a:hlinkClick r:id="" action="ppaction://noaction">
              <a:snd r:embed="rId10"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5" name="Rectangle 134">
            <a:hlinkClick r:id="" action="ppaction://noaction">
              <a:snd r:embed="rId10"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6" name="Rectangle 135">
            <a:hlinkClick r:id="" action="ppaction://noaction">
              <a:snd r:embed="rId10"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7" name="Rectangle 136">
            <a:hlinkClick r:id="" action="ppaction://noaction">
              <a:snd r:embed="rId10"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8" name="Rectangle 137">
            <a:hlinkClick r:id="" action="ppaction://noaction">
              <a:snd r:embed="rId10"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39" name="Rectangle 138">
            <a:hlinkClick r:id="" action="ppaction://noaction">
              <a:snd r:embed="rId10"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0" name="Rectangle 139">
            <a:hlinkClick r:id="" action="ppaction://noaction">
              <a:snd r:embed="rId10"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1" name="Rectangle 140">
            <a:hlinkClick r:id="" action="ppaction://noaction">
              <a:snd r:embed="rId10"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2" name="Rectangle 141">
            <a:hlinkClick r:id="" action="ppaction://noaction">
              <a:snd r:embed="rId10"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3" name="Rectangle 142">
            <a:hlinkClick r:id="" action="ppaction://noaction">
              <a:snd r:embed="rId10"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4" name="Rectangle 143">
            <a:hlinkClick r:id="" action="ppaction://noaction">
              <a:snd r:embed="rId10"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5" name="Rectangle 144">
            <a:hlinkClick r:id="" action="ppaction://noaction">
              <a:snd r:embed="rId10"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6" name="Rectangle 145">
            <a:hlinkClick r:id="" action="ppaction://noaction">
              <a:snd r:embed="rId10"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7" name="Rectangle 146">
            <a:hlinkClick r:id="" action="ppaction://noaction">
              <a:snd r:embed="rId10"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1543820492"/>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a:hlinkClick r:id="rId7"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a:hlinkClick r:id="rId8"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a:hlinkClick r:id="rId7"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7"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7"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7"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a:hlinkClick r:id="rId8"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7"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a:hlinkClick r:id="rId8"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8"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9" action="ppaction://hlinksldjump">
              <a:snd r:embed="rId5" name="Correct.wav"/>
            </a:hlinkClick>
          </p:cNvPr>
          <p:cNvSpPr/>
          <p:nvPr/>
        </p:nvSpPr>
        <p:spPr>
          <a:xfrm>
            <a:off x="2481549"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9"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9"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9" action="ppaction://hlinksldjump">
              <a:snd r:embed="rId5" name="Correct.wav"/>
            </a:hlinkClick>
          </p:cNvPr>
          <p:cNvSpPr/>
          <p:nvPr/>
        </p:nvSpPr>
        <p:spPr>
          <a:xfrm>
            <a:off x="5192556"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9"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a:hlinkClick r:id="rId9"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9"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a:hlinkClick r:id="rId9" action="ppaction://hlinksldjump">
              <a:snd r:embed="rId5" name="Correct.wav"/>
            </a:hlinkClick>
          </p:cNvPr>
          <p:cNvSpPr/>
          <p:nvPr/>
        </p:nvSpPr>
        <p:spPr>
          <a:xfrm>
            <a:off x="7898969"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5" name="Rectangle 124">
            <a:hlinkClick r:id="" action="ppaction://noaction">
              <a:snd r:embed="rId10"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6" name="Rectangle 125">
            <a:hlinkClick r:id="" action="ppaction://noaction">
              <a:snd r:embed="rId10"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7" name="Rectangle 126">
            <a:hlinkClick r:id="" action="ppaction://noaction">
              <a:snd r:embed="rId10"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8" name="Rectangle 127">
            <a:hlinkClick r:id="" action="ppaction://noaction">
              <a:snd r:embed="rId10"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9" name="Rectangle 128">
            <a:hlinkClick r:id="" action="ppaction://noaction">
              <a:snd r:embed="rId10"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0" name="Rectangle 129">
            <a:hlinkClick r:id="" action="ppaction://noaction">
              <a:snd r:embed="rId10"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1" name="Rectangle 130">
            <a:hlinkClick r:id="" action="ppaction://noaction">
              <a:snd r:embed="rId10"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2" name="Rectangle 131">
            <a:hlinkClick r:id="" action="ppaction://noaction">
              <a:snd r:embed="rId10"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3" name="Rectangle 132">
            <a:hlinkClick r:id="" action="ppaction://noaction">
              <a:snd r:embed="rId10"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4" name="Rectangle 133">
            <a:hlinkClick r:id="" action="ppaction://noaction">
              <a:snd r:embed="rId10"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5" name="Rectangle 134">
            <a:hlinkClick r:id="" action="ppaction://noaction">
              <a:snd r:embed="rId10"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6" name="Rectangle 135">
            <a:hlinkClick r:id="" action="ppaction://noaction">
              <a:snd r:embed="rId10"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7" name="Rectangle 136">
            <a:hlinkClick r:id="" action="ppaction://noaction">
              <a:snd r:embed="rId10"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8" name="Rectangle 137">
            <a:hlinkClick r:id="" action="ppaction://noaction">
              <a:snd r:embed="rId10"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9" name="Rectangle 138">
            <a:hlinkClick r:id="" action="ppaction://noaction">
              <a:snd r:embed="rId10"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0" name="Rectangle 139">
            <a:hlinkClick r:id="" action="ppaction://noaction">
              <a:snd r:embed="rId10"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1" name="Rectangle 140">
            <a:hlinkClick r:id="" action="ppaction://noaction">
              <a:snd r:embed="rId10"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2" name="Rectangle 141">
            <a:hlinkClick r:id="" action="ppaction://noaction">
              <a:snd r:embed="rId10"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3" name="Rectangle 142">
            <a:hlinkClick r:id="" action="ppaction://noaction">
              <a:snd r:embed="rId10"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4" name="Rectangle 143">
            <a:hlinkClick r:id="" action="ppaction://noaction">
              <a:snd r:embed="rId10"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5" name="Rectangle 144">
            <a:hlinkClick r:id="" action="ppaction://noaction">
              <a:snd r:embed="rId10"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6" name="Rectangle 145">
            <a:hlinkClick r:id="" action="ppaction://noaction">
              <a:snd r:embed="rId10"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7" name="Rectangle 146">
            <a:hlinkClick r:id="" action="ppaction://noaction">
              <a:snd r:embed="rId10"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8" name="Rectangle 147">
            <a:hlinkClick r:id="" action="ppaction://noaction">
              <a:snd r:embed="rId10"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272375987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a:hlinkClick r:id="rId7"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a:hlinkClick r:id="rId8"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a:hlinkClick r:id="rId7"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7"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7"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7"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a:hlinkClick r:id="rId8"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7"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a:hlinkClick r:id="rId8"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8"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p:cNvSpPr/>
          <p:nvPr/>
        </p:nvSpPr>
        <p:spPr>
          <a:xfrm>
            <a:off x="7898969" y="11374587"/>
            <a:ext cx="1371600" cy="1547097"/>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6" name="Rectangle 125">
            <a:hlinkClick r:id="" action="ppaction://noaction">
              <a:snd r:embed="rId9"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7" name="Rectangle 126">
            <a:hlinkClick r:id="" action="ppaction://noaction">
              <a:snd r:embed="rId9"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8" name="Rectangle 127">
            <a:hlinkClick r:id="" action="ppaction://noaction">
              <a:snd r:embed="rId9"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9" name="Rectangle 128">
            <a:hlinkClick r:id="" action="ppaction://noaction">
              <a:snd r:embed="rId9"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30" name="Rectangle 129">
            <a:hlinkClick r:id="" action="ppaction://noaction">
              <a:snd r:embed="rId9"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1" name="Rectangle 130">
            <a:hlinkClick r:id="" action="ppaction://noaction">
              <a:snd r:embed="rId9"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2" name="Rectangle 131">
            <a:hlinkClick r:id="" action="ppaction://noaction">
              <a:snd r:embed="rId9"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3" name="Rectangle 132">
            <a:hlinkClick r:id="" action="ppaction://noaction">
              <a:snd r:embed="rId9"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4" name="Rectangle 133">
            <a:hlinkClick r:id="" action="ppaction://noaction">
              <a:snd r:embed="rId9"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5" name="Rectangle 134">
            <a:hlinkClick r:id="" action="ppaction://noaction">
              <a:snd r:embed="rId9"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6" name="Rectangle 135">
            <a:hlinkClick r:id="" action="ppaction://noaction">
              <a:snd r:embed="rId9"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7" name="Rectangle 136">
            <a:hlinkClick r:id="" action="ppaction://noaction">
              <a:snd r:embed="rId9"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8" name="Rectangle 137">
            <a:hlinkClick r:id="" action="ppaction://noaction">
              <a:snd r:embed="rId9"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9" name="Rectangle 138">
            <a:hlinkClick r:id="" action="ppaction://noaction">
              <a:snd r:embed="rId9"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0" name="Rectangle 139">
            <a:hlinkClick r:id="" action="ppaction://noaction">
              <a:snd r:embed="rId9" name="Wrong.wav"/>
            </a:hlinkClick>
          </p:cNvPr>
          <p:cNvSpPr/>
          <p:nvPr/>
        </p:nvSpPr>
        <p:spPr>
          <a:xfrm>
            <a:off x="112505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1" name="Rectangle 140">
            <a:hlinkClick r:id="" action="ppaction://noaction">
              <a:snd r:embed="rId9"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2" name="Rectangle 141">
            <a:hlinkClick r:id="" action="ppaction://noaction">
              <a:snd r:embed="rId9"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3" name="Rectangle 142">
            <a:hlinkClick r:id="" action="ppaction://noaction">
              <a:snd r:embed="rId9"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4" name="Rectangle 143">
            <a:hlinkClick r:id="" action="ppaction://noaction">
              <a:snd r:embed="rId9"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5" name="Rectangle 144">
            <a:hlinkClick r:id="" action="ppaction://noaction">
              <a:snd r:embed="rId9"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6" name="Rectangle 145">
            <a:hlinkClick r:id="" action="ppaction://noaction">
              <a:snd r:embed="rId9"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7" name="Rectangle 146">
            <a:hlinkClick r:id="" action="ppaction://noaction">
              <a:snd r:embed="rId9"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8" name="Rectangle 147">
            <a:hlinkClick r:id="" action="ppaction://noaction">
              <a:snd r:embed="rId9"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9" name="Rectangle 148">
            <a:hlinkClick r:id="" action="ppaction://noaction">
              <a:snd r:embed="rId9"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1851621712"/>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a:hlinkClick r:id="rId7"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a:hlinkClick r:id="rId7"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a:hlinkClick r:id="rId7"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7"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p:cNvSpPr/>
          <p:nvPr/>
        </p:nvSpPr>
        <p:spPr>
          <a:xfrm>
            <a:off x="7898969" y="11374587"/>
            <a:ext cx="1371600" cy="1547097"/>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7" name="Rectangle 126">
            <a:hlinkClick r:id="" action="ppaction://noaction">
              <a:snd r:embed="rId8"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8" name="Rectangle 127">
            <a:hlinkClick r:id="" action="ppaction://noaction">
              <a:snd r:embed="rId8"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9" name="Rectangle 128">
            <a:hlinkClick r:id="" action="ppaction://noaction">
              <a:snd r:embed="rId8"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30" name="Rectangle 129">
            <a:hlinkClick r:id="" action="ppaction://noaction">
              <a:snd r:embed="rId8"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31" name="Rectangle 130">
            <a:hlinkClick r:id="" action="ppaction://noaction">
              <a:snd r:embed="rId8"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2" name="Rectangle 131">
            <a:hlinkClick r:id="" action="ppaction://noaction">
              <a:snd r:embed="rId8"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3" name="Rectangle 132">
            <a:hlinkClick r:id="" action="ppaction://noaction">
              <a:snd r:embed="rId8"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4" name="Rectangle 133">
            <a:hlinkClick r:id="" action="ppaction://noaction">
              <a:snd r:embed="rId8"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5" name="Rectangle 134">
            <a:hlinkClick r:id="" action="ppaction://noaction">
              <a:snd r:embed="rId8"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6" name="Rectangle 135">
            <a:hlinkClick r:id="" action="ppaction://noaction">
              <a:snd r:embed="rId8"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7" name="Rectangle 136">
            <a:hlinkClick r:id="" action="ppaction://noaction">
              <a:snd r:embed="rId8"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8" name="Rectangle 137">
            <a:hlinkClick r:id="" action="ppaction://noaction">
              <a:snd r:embed="rId8"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9" name="Rectangle 138">
            <a:hlinkClick r:id="" action="ppaction://noaction">
              <a:snd r:embed="rId8"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40" name="Rectangle 139">
            <a:hlinkClick r:id="" action="ppaction://noaction">
              <a:snd r:embed="rId8"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1" name="Rectangle 140">
            <a:hlinkClick r:id="" action="ppaction://noaction">
              <a:snd r:embed="rId8"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2" name="Rectangle 141">
            <a:hlinkClick r:id="" action="ppaction://noaction">
              <a:snd r:embed="rId8"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3" name="Rectangle 142">
            <a:hlinkClick r:id="" action="ppaction://noaction">
              <a:snd r:embed="rId8"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4" name="Rectangle 143">
            <a:hlinkClick r:id="" action="ppaction://noaction">
              <a:snd r:embed="rId8"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5" name="Rectangle 144">
            <a:hlinkClick r:id="" action="ppaction://noaction">
              <a:snd r:embed="rId8"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6" name="Rectangle 145">
            <a:hlinkClick r:id="" action="ppaction://noaction">
              <a:snd r:embed="rId8"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7" name="Rectangle 146">
            <a:hlinkClick r:id="" action="ppaction://noaction">
              <a:snd r:embed="rId8"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8" name="Rectangle 147">
            <a:hlinkClick r:id="" action="ppaction://noaction">
              <a:snd r:embed="rId8"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9" name="Rectangle 148">
            <a:hlinkClick r:id="" action="ppaction://noaction">
              <a:snd r:embed="rId8"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50" name="Rectangle 149">
            <a:hlinkClick r:id="" action="ppaction://noaction">
              <a:snd r:embed="rId8"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35217112"/>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a:hlinkClick r:id="rId7"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a:hlinkClick r:id="rId7"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a:hlinkClick r:id="rId7"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7"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8" action="ppaction://hlinksldjump">
              <a:snd r:embed="rId5" name="Correct.wav"/>
            </a:hlinkClick>
          </p:cNvPr>
          <p:cNvSpPr/>
          <p:nvPr/>
        </p:nvSpPr>
        <p:spPr>
          <a:xfrm>
            <a:off x="2481549"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8"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8"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8" action="ppaction://hlinksldjump">
              <a:snd r:embed="rId5" name="Correct.wav"/>
            </a:hlinkClick>
          </p:cNvPr>
          <p:cNvSpPr/>
          <p:nvPr/>
        </p:nvSpPr>
        <p:spPr>
          <a:xfrm>
            <a:off x="5192556"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8"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a:hlinkClick r:id="rId8"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8"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a:hlinkClick r:id="rId8" action="ppaction://hlinksldjump">
              <a:snd r:embed="rId5" name="Correct.wav"/>
            </a:hlinkClick>
          </p:cNvPr>
          <p:cNvSpPr/>
          <p:nvPr/>
        </p:nvSpPr>
        <p:spPr>
          <a:xfrm>
            <a:off x="7898969"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6" name="Rectangle 125">
            <a:hlinkClick r:id="" action="ppaction://noaction">
              <a:snd r:embed="rId9"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7" name="Rectangle 126">
            <a:hlinkClick r:id="" action="ppaction://noaction">
              <a:snd r:embed="rId9"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8" name="Rectangle 127">
            <a:hlinkClick r:id="" action="ppaction://noaction">
              <a:snd r:embed="rId9"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9" name="Rectangle 128">
            <a:hlinkClick r:id="" action="ppaction://noaction">
              <a:snd r:embed="rId9"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30" name="Rectangle 129">
            <a:hlinkClick r:id="" action="ppaction://noaction">
              <a:snd r:embed="rId9"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1" name="Rectangle 130">
            <a:hlinkClick r:id="" action="ppaction://noaction">
              <a:snd r:embed="rId9"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2" name="Rectangle 131">
            <a:hlinkClick r:id="" action="ppaction://noaction">
              <a:snd r:embed="rId9"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3" name="Rectangle 132">
            <a:hlinkClick r:id="" action="ppaction://noaction">
              <a:snd r:embed="rId9"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4" name="Rectangle 133">
            <a:hlinkClick r:id="" action="ppaction://noaction">
              <a:snd r:embed="rId9"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5" name="Rectangle 134">
            <a:hlinkClick r:id="" action="ppaction://noaction">
              <a:snd r:embed="rId9"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6" name="Rectangle 135">
            <a:hlinkClick r:id="" action="ppaction://noaction">
              <a:snd r:embed="rId9"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7" name="Rectangle 136">
            <a:hlinkClick r:id="" action="ppaction://noaction">
              <a:snd r:embed="rId9"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8" name="Rectangle 137">
            <a:hlinkClick r:id="" action="ppaction://noaction">
              <a:snd r:embed="rId9"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9" name="Rectangle 138">
            <a:hlinkClick r:id="" action="ppaction://noaction">
              <a:snd r:embed="rId9"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0" name="Rectangle 139">
            <a:hlinkClick r:id="" action="ppaction://noaction">
              <a:snd r:embed="rId9"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1" name="Rectangle 140">
            <a:hlinkClick r:id="" action="ppaction://noaction">
              <a:snd r:embed="rId9"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2" name="Rectangle 141">
            <a:hlinkClick r:id="" action="ppaction://noaction">
              <a:snd r:embed="rId9"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3" name="Rectangle 142">
            <a:hlinkClick r:id="" action="ppaction://noaction">
              <a:snd r:embed="rId9"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4" name="Rectangle 143">
            <a:hlinkClick r:id="" action="ppaction://noaction">
              <a:snd r:embed="rId9"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5" name="Rectangle 144">
            <a:hlinkClick r:id="" action="ppaction://noaction">
              <a:snd r:embed="rId9"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6" name="Rectangle 145">
            <a:hlinkClick r:id="" action="ppaction://noaction">
              <a:snd r:embed="rId9"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7" name="Rectangle 146">
            <a:hlinkClick r:id="" action="ppaction://noaction">
              <a:snd r:embed="rId9"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8" name="Rectangle 147">
            <a:hlinkClick r:id="" action="ppaction://noaction">
              <a:snd r:embed="rId9"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9" name="Rectangle 148">
            <a:hlinkClick r:id="" action="ppaction://noaction">
              <a:snd r:embed="rId9"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404031548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790400" y="10865555"/>
            <a:ext cx="812800" cy="812800"/>
          </a:xfrm>
          <a:prstGeom prst="rect">
            <a:avLst/>
          </a:prstGeom>
        </p:spPr>
      </p:pic>
      <p:pic>
        <p:nvPicPr>
          <p:cNvPr id="14" name="Picture 13" descr="Picture 13"/>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flipV="1">
            <a:off x="0" y="-1524000"/>
            <a:ext cx="18059400" cy="5588000"/>
          </a:xfrm>
          <a:prstGeom prst="rect">
            <a:avLst/>
          </a:prstGeom>
          <a:ln w="12700">
            <a:miter lim="400000"/>
          </a:ln>
        </p:spPr>
      </p:pic>
      <p:pic>
        <p:nvPicPr>
          <p:cNvPr id="22" name="Picture 21" descr="Indian Family Edited.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51447" y="2851497"/>
            <a:ext cx="14283122" cy="11641129"/>
          </a:xfrm>
          <a:prstGeom prst="rect">
            <a:avLst/>
          </a:prstGeom>
        </p:spPr>
      </p:pic>
      <p:pic>
        <p:nvPicPr>
          <p:cNvPr id="23" name="Picture 22" descr="Indian Family Edited.png"/>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3004800" y="-733779"/>
            <a:ext cx="11379200" cy="12627665"/>
          </a:xfrm>
          <a:prstGeom prst="rect">
            <a:avLst/>
          </a:prstGeom>
        </p:spPr>
      </p:pic>
      <p:pic>
        <p:nvPicPr>
          <p:cNvPr id="25" name="Picture 24" descr="Malay Boy Smiling Eyes Both Arms Up Standing Straight.png"/>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rot="178987">
            <a:off x="3489" y="-736574"/>
            <a:ext cx="4799135" cy="4569722"/>
          </a:xfrm>
          <a:prstGeom prst="rect">
            <a:avLst/>
          </a:prstGeom>
        </p:spPr>
      </p:pic>
      <p:pic>
        <p:nvPicPr>
          <p:cNvPr id="19" name="Picture 18" descr="pencil.png">
            <a:hlinkClick r:id="" action="ppaction://hlinkshowjump?jump=previousslide"/>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20"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pic>
        <p:nvPicPr>
          <p:cNvPr id="17" name="Picture 16" descr="pencil.png">
            <a:hlinkClick r:id="" action="ppaction://hlinkshowjump?jump=nextslide"/>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18"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sp>
        <p:nvSpPr>
          <p:cNvPr id="13" name="TextBox 12"/>
          <p:cNvSpPr txBox="1"/>
          <p:nvPr/>
        </p:nvSpPr>
        <p:spPr>
          <a:xfrm>
            <a:off x="4803851" y="194669"/>
            <a:ext cx="11028991" cy="34881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5500" b="0" dirty="0">
                <a:solidFill>
                  <a:schemeClr val="tx1"/>
                </a:solidFill>
                <a:latin typeface="Century Gothic"/>
                <a:cs typeface="Century Gothic"/>
              </a:rPr>
              <a:t>Traditional clothes are also worn during the celebration of festivals and ceremonies such as weddings. </a:t>
            </a:r>
          </a:p>
        </p:txBody>
      </p:sp>
      <p:pic>
        <p:nvPicPr>
          <p:cNvPr id="3" name="Slide 7 v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790400" y="12387099"/>
            <a:ext cx="812800" cy="812800"/>
          </a:xfrm>
          <a:prstGeom prst="rect">
            <a:avLst/>
          </a:prstGeom>
        </p:spPr>
      </p:pic>
    </p:spTree>
    <p:extLst>
      <p:ext uri="{BB962C8B-B14F-4D97-AF65-F5344CB8AC3E}">
        <p14:creationId xmlns:p14="http://schemas.microsoft.com/office/powerpoint/2010/main" val="40318835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12"/>
                                        </p:tgtEl>
                                      </p:cBhvr>
                                    </p:cmd>
                                  </p:childTnLst>
                                </p:cTn>
                              </p:par>
                              <p:par>
                                <p:cTn id="7" presetID="1" presetClass="mediacall" presetSubtype="0" fill="hold" nodeType="withEffect">
                                  <p:stCondLst>
                                    <p:cond delay="0"/>
                                  </p:stCondLst>
                                  <p:childTnLst>
                                    <p:cmd type="call" cmd="playFrom(0.0)">
                                      <p:cBhvr>
                                        <p:cTn id="8" dur="8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12"/>
                                        </p:tgtEl>
                                      </p:cBhvr>
                                    </p:cmd>
                                  </p:childTnLst>
                                </p:cTn>
                              </p:par>
                            </p:childTnLst>
                          </p:cTn>
                        </p:par>
                      </p:childTnLst>
                    </p:cTn>
                  </p:par>
                </p:childTnLst>
              </p:cTn>
              <p:nextCondLst>
                <p:cond evt="onClick" delay="0">
                  <p:tgtEl>
                    <p:spTgt spid="12"/>
                  </p:tgtEl>
                </p:cond>
              </p:nextCondLst>
            </p:seq>
            <p:audio>
              <p:cMediaNode vol="75472" showWhenStopped="0">
                <p:cTn id="14" fill="hold" display="0">
                  <p:stCondLst>
                    <p:cond delay="indefinite"/>
                  </p:stCondLst>
                  <p:endCondLst>
                    <p:cond evt="onStopAudio" delay="0">
                      <p:tgtEl>
                        <p:sldTgt/>
                      </p:tgtEl>
                    </p:cond>
                  </p:endCondLst>
                </p:cTn>
                <p:tgtEl>
                  <p:spTgt spid="12"/>
                </p:tgtEl>
              </p:cMediaNode>
            </p:audi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410" fill="hold"/>
                                        <p:tgtEl>
                                          <p:spTgt spid="3"/>
                                        </p:tgtEl>
                                      </p:cBhvr>
                                    </p:cmd>
                                  </p:childTnLst>
                                </p:cTn>
                              </p:par>
                            </p:childTnLst>
                          </p:cTn>
                        </p:par>
                      </p:childTnLst>
                    </p:cTn>
                  </p:par>
                </p:childTnLst>
              </p:cTn>
              <p:nextCondLst>
                <p:cond evt="onClick" delay="0">
                  <p:tgtEl>
                    <p:spTgt spid="3"/>
                  </p:tgtEl>
                </p:cond>
              </p:nextCondLst>
            </p:seq>
            <p:audio>
              <p:cMediaNode vol="100000" showWhenStopped="0">
                <p:cTn id="20"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6"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6"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6"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6"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a:hlinkClick r:id="rId7"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a:hlinkClick r:id="rId8"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a:hlinkClick r:id="rId7"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7"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7"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7"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a:hlinkClick r:id="rId8"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7"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a:hlinkClick r:id="rId8"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8"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p:cNvSpPr/>
          <p:nvPr/>
        </p:nvSpPr>
        <p:spPr>
          <a:xfrm>
            <a:off x="7898969" y="11374587"/>
            <a:ext cx="1371600" cy="1547097"/>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5" name="Rectangle 124">
            <a:hlinkClick r:id="" action="ppaction://noaction">
              <a:snd r:embed="rId9"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6" name="Rectangle 125">
            <a:hlinkClick r:id="" action="ppaction://noaction">
              <a:snd r:embed="rId9"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7" name="Rectangle 126">
            <a:hlinkClick r:id="" action="ppaction://noaction">
              <a:snd r:embed="rId9"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8" name="Rectangle 127">
            <a:hlinkClick r:id="" action="ppaction://noaction">
              <a:snd r:embed="rId9"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9" name="Rectangle 128">
            <a:hlinkClick r:id="" action="ppaction://noaction">
              <a:snd r:embed="rId9"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0" name="Rectangle 129">
            <a:hlinkClick r:id="" action="ppaction://noaction">
              <a:snd r:embed="rId9"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1" name="Rectangle 130">
            <a:hlinkClick r:id="" action="ppaction://noaction">
              <a:snd r:embed="rId9"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2" name="Rectangle 131">
            <a:hlinkClick r:id="" action="ppaction://noaction">
              <a:snd r:embed="rId9"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3" name="Rectangle 132">
            <a:hlinkClick r:id="" action="ppaction://noaction">
              <a:snd r:embed="rId9"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4" name="Rectangle 133">
            <a:hlinkClick r:id="" action="ppaction://noaction">
              <a:snd r:embed="rId9"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5" name="Rectangle 134">
            <a:hlinkClick r:id="" action="ppaction://noaction">
              <a:snd r:embed="rId9"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6" name="Rectangle 135">
            <a:hlinkClick r:id="" action="ppaction://noaction">
              <a:snd r:embed="rId9"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7" name="Rectangle 136">
            <a:hlinkClick r:id="" action="ppaction://noaction">
              <a:snd r:embed="rId9"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8" name="Rectangle 137">
            <a:hlinkClick r:id="" action="ppaction://noaction">
              <a:snd r:embed="rId9"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9" name="Rectangle 138">
            <a:hlinkClick r:id="" action="ppaction://noaction">
              <a:snd r:embed="rId9"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0" name="Rectangle 139">
            <a:hlinkClick r:id="" action="ppaction://noaction">
              <a:snd r:embed="rId9"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1" name="Rectangle 140">
            <a:hlinkClick r:id="" action="ppaction://noaction">
              <a:snd r:embed="rId9"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2" name="Rectangle 141">
            <a:hlinkClick r:id="" action="ppaction://noaction">
              <a:snd r:embed="rId9"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3" name="Rectangle 142">
            <a:hlinkClick r:id="" action="ppaction://noaction">
              <a:snd r:embed="rId9"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4" name="Rectangle 143">
            <a:hlinkClick r:id="" action="ppaction://noaction">
              <a:snd r:embed="rId9"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5" name="Rectangle 144">
            <a:hlinkClick r:id="" action="ppaction://noaction">
              <a:snd r:embed="rId9"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6" name="Rectangle 145">
            <a:hlinkClick r:id="" action="ppaction://noaction">
              <a:snd r:embed="rId9"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7" name="Rectangle 146">
            <a:hlinkClick r:id="" action="ppaction://noaction">
              <a:snd r:embed="rId9"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8" name="Rectangle 147">
            <a:hlinkClick r:id="" action="ppaction://noaction">
              <a:snd r:embed="rId9"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2723759874"/>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6"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6"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6"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6"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a:hlinkClick r:id="rId7"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a:hlinkClick r:id="rId7"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a:hlinkClick r:id="rId7"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7"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p:cNvSpPr/>
          <p:nvPr/>
        </p:nvSpPr>
        <p:spPr>
          <a:xfrm>
            <a:off x="7898969" y="11374587"/>
            <a:ext cx="1371600" cy="1547097"/>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6" name="Rectangle 125">
            <a:hlinkClick r:id="" action="ppaction://noaction">
              <a:snd r:embed="rId8"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7" name="Rectangle 126">
            <a:hlinkClick r:id="" action="ppaction://noaction">
              <a:snd r:embed="rId8"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8" name="Rectangle 127">
            <a:hlinkClick r:id="" action="ppaction://noaction">
              <a:snd r:embed="rId8"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9" name="Rectangle 128">
            <a:hlinkClick r:id="" action="ppaction://noaction">
              <a:snd r:embed="rId8"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30" name="Rectangle 129">
            <a:hlinkClick r:id="" action="ppaction://noaction">
              <a:snd r:embed="rId8"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1" name="Rectangle 130">
            <a:hlinkClick r:id="" action="ppaction://noaction">
              <a:snd r:embed="rId8"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2" name="Rectangle 131">
            <a:hlinkClick r:id="" action="ppaction://noaction">
              <a:snd r:embed="rId8"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3" name="Rectangle 132">
            <a:hlinkClick r:id="" action="ppaction://noaction">
              <a:snd r:embed="rId8"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4" name="Rectangle 133">
            <a:hlinkClick r:id="" action="ppaction://noaction">
              <a:snd r:embed="rId8"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5" name="Rectangle 134">
            <a:hlinkClick r:id="" action="ppaction://noaction">
              <a:snd r:embed="rId8"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6" name="Rectangle 135">
            <a:hlinkClick r:id="" action="ppaction://noaction">
              <a:snd r:embed="rId8"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7" name="Rectangle 136">
            <a:hlinkClick r:id="" action="ppaction://noaction">
              <a:snd r:embed="rId8"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8" name="Rectangle 137">
            <a:hlinkClick r:id="" action="ppaction://noaction">
              <a:snd r:embed="rId8"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9" name="Rectangle 138">
            <a:hlinkClick r:id="" action="ppaction://noaction">
              <a:snd r:embed="rId8"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0" name="Rectangle 139">
            <a:hlinkClick r:id="" action="ppaction://noaction">
              <a:snd r:embed="rId8" name="Wrong.wav"/>
            </a:hlinkClick>
          </p:cNvPr>
          <p:cNvSpPr/>
          <p:nvPr/>
        </p:nvSpPr>
        <p:spPr>
          <a:xfrm>
            <a:off x="112505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1" name="Rectangle 140">
            <a:hlinkClick r:id="" action="ppaction://noaction">
              <a:snd r:embed="rId8"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2" name="Rectangle 141">
            <a:hlinkClick r:id="" action="ppaction://noaction">
              <a:snd r:embed="rId8"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3" name="Rectangle 142">
            <a:hlinkClick r:id="" action="ppaction://noaction">
              <a:snd r:embed="rId8"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4" name="Rectangle 143">
            <a:hlinkClick r:id="" action="ppaction://noaction">
              <a:snd r:embed="rId8"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5" name="Rectangle 144">
            <a:hlinkClick r:id="" action="ppaction://noaction">
              <a:snd r:embed="rId8"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6" name="Rectangle 145">
            <a:hlinkClick r:id="" action="ppaction://noaction">
              <a:snd r:embed="rId8"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7" name="Rectangle 146">
            <a:hlinkClick r:id="" action="ppaction://noaction">
              <a:snd r:embed="rId8"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8" name="Rectangle 147">
            <a:hlinkClick r:id="" action="ppaction://noaction">
              <a:snd r:embed="rId8"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9" name="Rectangle 148">
            <a:hlinkClick r:id="" action="ppaction://noaction">
              <a:snd r:embed="rId8"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395671500"/>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6"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6"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6"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6"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p:cNvSpPr/>
          <p:nvPr/>
        </p:nvSpPr>
        <p:spPr>
          <a:xfrm>
            <a:off x="9278101"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a:hlinkClick r:id="rId7"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a:hlinkClick r:id="rId7"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a:hlinkClick r:id="rId7"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7"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p:cNvSpPr/>
          <p:nvPr/>
        </p:nvSpPr>
        <p:spPr>
          <a:xfrm>
            <a:off x="5192556" y="2030722"/>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p:cNvSpPr/>
          <p:nvPr/>
        </p:nvSpPr>
        <p:spPr>
          <a:xfrm>
            <a:off x="6548391"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p:cNvSpPr/>
          <p:nvPr/>
        </p:nvSpPr>
        <p:spPr>
          <a:xfrm>
            <a:off x="7903563" y="2030721"/>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p:cNvSpPr/>
          <p:nvPr/>
        </p:nvSpPr>
        <p:spPr>
          <a:xfrm>
            <a:off x="10665467"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p:cNvSpPr/>
          <p:nvPr/>
        </p:nvSpPr>
        <p:spPr>
          <a:xfrm>
            <a:off x="12052833" y="2030726"/>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8" action="ppaction://hlinksldjump">
              <a:snd r:embed="rId5" name="Correct.wav"/>
            </a:hlinkClick>
          </p:cNvPr>
          <p:cNvSpPr/>
          <p:nvPr/>
        </p:nvSpPr>
        <p:spPr>
          <a:xfrm>
            <a:off x="2481549"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8"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8"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8" action="ppaction://hlinksldjump">
              <a:snd r:embed="rId5" name="Correct.wav"/>
            </a:hlinkClick>
          </p:cNvPr>
          <p:cNvSpPr/>
          <p:nvPr/>
        </p:nvSpPr>
        <p:spPr>
          <a:xfrm>
            <a:off x="5192556"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8"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a:hlinkClick r:id="rId8"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p:cNvSpPr/>
          <p:nvPr/>
        </p:nvSpPr>
        <p:spPr>
          <a:xfrm>
            <a:off x="3836721" y="2030723"/>
            <a:ext cx="1371600" cy="155448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8"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a:hlinkClick r:id="rId8" action="ppaction://hlinksldjump">
              <a:snd r:embed="rId5" name="Correct.wav"/>
            </a:hlinkClick>
          </p:cNvPr>
          <p:cNvSpPr/>
          <p:nvPr/>
        </p:nvSpPr>
        <p:spPr>
          <a:xfrm>
            <a:off x="7898969"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5" name="Rectangle 124">
            <a:hlinkClick r:id="" action="ppaction://noaction">
              <a:snd r:embed="rId9"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6" name="Rectangle 125">
            <a:hlinkClick r:id="" action="ppaction://noaction">
              <a:snd r:embed="rId9"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7" name="Rectangle 126">
            <a:hlinkClick r:id="" action="ppaction://noaction">
              <a:snd r:embed="rId9"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8" name="Rectangle 127">
            <a:hlinkClick r:id="" action="ppaction://noaction">
              <a:snd r:embed="rId9"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9" name="Rectangle 128">
            <a:hlinkClick r:id="" action="ppaction://noaction">
              <a:snd r:embed="rId9"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0" name="Rectangle 129">
            <a:hlinkClick r:id="" action="ppaction://noaction">
              <a:snd r:embed="rId9"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1" name="Rectangle 130">
            <a:hlinkClick r:id="" action="ppaction://noaction">
              <a:snd r:embed="rId9"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2" name="Rectangle 131">
            <a:hlinkClick r:id="" action="ppaction://noaction">
              <a:snd r:embed="rId9"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3" name="Rectangle 132">
            <a:hlinkClick r:id="" action="ppaction://noaction">
              <a:snd r:embed="rId9"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4" name="Rectangle 133">
            <a:hlinkClick r:id="" action="ppaction://noaction">
              <a:snd r:embed="rId9"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5" name="Rectangle 134">
            <a:hlinkClick r:id="" action="ppaction://noaction">
              <a:snd r:embed="rId9"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6" name="Rectangle 135">
            <a:hlinkClick r:id="" action="ppaction://noaction">
              <a:snd r:embed="rId9"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7" name="Rectangle 136">
            <a:hlinkClick r:id="" action="ppaction://noaction">
              <a:snd r:embed="rId9"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8" name="Rectangle 137">
            <a:hlinkClick r:id="" action="ppaction://noaction">
              <a:snd r:embed="rId9"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9" name="Rectangle 138">
            <a:hlinkClick r:id="" action="ppaction://noaction">
              <a:snd r:embed="rId9" name="Wrong.wav"/>
            </a:hlinkClick>
          </p:cNvPr>
          <p:cNvSpPr/>
          <p:nvPr/>
        </p:nvSpPr>
        <p:spPr>
          <a:xfrm>
            <a:off x="112505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0" name="Rectangle 139">
            <a:hlinkClick r:id="" action="ppaction://noaction">
              <a:snd r:embed="rId9"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1" name="Rectangle 140">
            <a:hlinkClick r:id="" action="ppaction://noaction">
              <a:snd r:embed="rId9"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2" name="Rectangle 141">
            <a:hlinkClick r:id="" action="ppaction://noaction">
              <a:snd r:embed="rId9"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3" name="Rectangle 142">
            <a:hlinkClick r:id="" action="ppaction://noaction">
              <a:snd r:embed="rId9"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4" name="Rectangle 143">
            <a:hlinkClick r:id="" action="ppaction://noaction">
              <a:snd r:embed="rId9"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5" name="Rectangle 144">
            <a:hlinkClick r:id="" action="ppaction://noaction">
              <a:snd r:embed="rId9"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6" name="Rectangle 145">
            <a:hlinkClick r:id="" action="ppaction://noaction">
              <a:snd r:embed="rId9"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7" name="Rectangle 146">
            <a:hlinkClick r:id="" action="ppaction://noaction">
              <a:snd r:embed="rId9"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8" name="Rectangle 147">
            <a:hlinkClick r:id="" action="ppaction://noaction">
              <a:snd r:embed="rId9"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Rangoli</a:t>
            </a:r>
            <a:endParaRPr sz="4400" b="1" i="1" strike="sngStrike"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2723759874"/>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a:hlinkClick r:id="rId8"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a:hlinkClick r:id="rId9"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a:hlinkClick r:id="rId8"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8"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8"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8"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a:hlinkClick r:id="rId9"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8"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a:hlinkClick r:id="rId9"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9"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10" action="ppaction://hlinksldjump">
              <a:snd r:embed="rId5" name="Correct.wav"/>
            </a:hlinkClick>
          </p:cNvPr>
          <p:cNvSpPr/>
          <p:nvPr/>
        </p:nvSpPr>
        <p:spPr>
          <a:xfrm>
            <a:off x="2481549"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10"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10"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10" action="ppaction://hlinksldjump">
              <a:snd r:embed="rId5" name="Correct.wav"/>
            </a:hlinkClick>
          </p:cNvPr>
          <p:cNvSpPr/>
          <p:nvPr/>
        </p:nvSpPr>
        <p:spPr>
          <a:xfrm>
            <a:off x="5192556"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10"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a:hlinkClick r:id="rId10"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10"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a:hlinkClick r:id="rId10" action="ppaction://hlinksldjump">
              <a:snd r:embed="rId5" name="Correct.wav"/>
            </a:hlinkClick>
          </p:cNvPr>
          <p:cNvSpPr/>
          <p:nvPr/>
        </p:nvSpPr>
        <p:spPr>
          <a:xfrm>
            <a:off x="7898969"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4" name="Rectangle 123">
            <a:hlinkClick r:id="" action="ppaction://noaction">
              <a:snd r:embed="rId11"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5" name="Rectangle 124">
            <a:hlinkClick r:id="" action="ppaction://noaction">
              <a:snd r:embed="rId11"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6" name="Rectangle 125">
            <a:hlinkClick r:id="" action="ppaction://noaction">
              <a:snd r:embed="rId11"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7" name="Rectangle 126">
            <a:hlinkClick r:id="" action="ppaction://noaction">
              <a:snd r:embed="rId11"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8" name="Rectangle 127">
            <a:hlinkClick r:id="" action="ppaction://noaction">
              <a:snd r:embed="rId11"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29" name="Rectangle 128">
            <a:hlinkClick r:id="" action="ppaction://noaction">
              <a:snd r:embed="rId11"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0" name="Rectangle 129">
            <a:hlinkClick r:id="" action="ppaction://noaction">
              <a:snd r:embed="rId11"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1" name="Rectangle 130">
            <a:hlinkClick r:id="" action="ppaction://noaction">
              <a:snd r:embed="rId11"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2" name="Rectangle 131">
            <a:hlinkClick r:id="" action="ppaction://noaction">
              <a:snd r:embed="rId11"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3" name="Rectangle 132">
            <a:hlinkClick r:id="" action="ppaction://noaction">
              <a:snd r:embed="rId11"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4" name="Rectangle 133">
            <a:hlinkClick r:id="" action="ppaction://noaction">
              <a:snd r:embed="rId11"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5" name="Rectangle 134">
            <a:hlinkClick r:id="" action="ppaction://noaction">
              <a:snd r:embed="rId11"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6" name="Rectangle 135">
            <a:hlinkClick r:id="" action="ppaction://noaction">
              <a:snd r:embed="rId11"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7" name="Rectangle 136">
            <a:hlinkClick r:id="" action="ppaction://noaction">
              <a:snd r:embed="rId11"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8" name="Rectangle 137">
            <a:hlinkClick r:id="" action="ppaction://noaction">
              <a:snd r:embed="rId11"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39" name="Rectangle 138">
            <a:hlinkClick r:id="" action="ppaction://noaction">
              <a:snd r:embed="rId11"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0" name="Rectangle 139">
            <a:hlinkClick r:id="" action="ppaction://noaction">
              <a:snd r:embed="rId11"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1" name="Rectangle 140">
            <a:hlinkClick r:id="" action="ppaction://noaction">
              <a:snd r:embed="rId11"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2" name="Rectangle 141">
            <a:hlinkClick r:id="" action="ppaction://noaction">
              <a:snd r:embed="rId11"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3" name="Rectangle 142">
            <a:hlinkClick r:id="" action="ppaction://noaction">
              <a:snd r:embed="rId11"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4" name="Rectangle 143">
            <a:hlinkClick r:id="" action="ppaction://noaction">
              <a:snd r:embed="rId11"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5" name="Rectangle 144">
            <a:hlinkClick r:id="" action="ppaction://noaction">
              <a:snd r:embed="rId11"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6" name="Rectangle 145">
            <a:hlinkClick r:id="" action="ppaction://noaction">
              <a:snd r:embed="rId11"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7" name="Rectangle 146">
            <a:hlinkClick r:id="" action="ppaction://noaction">
              <a:snd r:embed="rId11"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1543820492"/>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a:hlinkClick r:id="rId8"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a:hlinkClick r:id="rId9"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a:hlinkClick r:id="rId8"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8"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8"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8"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a:hlinkClick r:id="rId9"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8"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a:hlinkClick r:id="rId9"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9"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p:cNvSpPr/>
          <p:nvPr/>
        </p:nvSpPr>
        <p:spPr>
          <a:xfrm>
            <a:off x="7898969" y="11374587"/>
            <a:ext cx="1371600" cy="1547097"/>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5" name="Rectangle 124">
            <a:hlinkClick r:id="" action="ppaction://noaction">
              <a:snd r:embed="rId10"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6" name="Rectangle 125">
            <a:hlinkClick r:id="" action="ppaction://noaction">
              <a:snd r:embed="rId10"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7" name="Rectangle 126">
            <a:hlinkClick r:id="" action="ppaction://noaction">
              <a:snd r:embed="rId10"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8" name="Rectangle 127">
            <a:hlinkClick r:id="" action="ppaction://noaction">
              <a:snd r:embed="rId10"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9" name="Rectangle 128">
            <a:hlinkClick r:id="" action="ppaction://noaction">
              <a:snd r:embed="rId10"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0" name="Rectangle 129">
            <a:hlinkClick r:id="" action="ppaction://noaction">
              <a:snd r:embed="rId10"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1" name="Rectangle 130">
            <a:hlinkClick r:id="" action="ppaction://noaction">
              <a:snd r:embed="rId10"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2" name="Rectangle 131">
            <a:hlinkClick r:id="" action="ppaction://noaction">
              <a:snd r:embed="rId10"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3" name="Rectangle 132">
            <a:hlinkClick r:id="" action="ppaction://noaction">
              <a:snd r:embed="rId10"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4" name="Rectangle 133">
            <a:hlinkClick r:id="" action="ppaction://noaction">
              <a:snd r:embed="rId10"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5" name="Rectangle 134">
            <a:hlinkClick r:id="" action="ppaction://noaction">
              <a:snd r:embed="rId10"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6" name="Rectangle 135">
            <a:hlinkClick r:id="" action="ppaction://noaction">
              <a:snd r:embed="rId10"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7" name="Rectangle 136">
            <a:hlinkClick r:id="" action="ppaction://noaction">
              <a:snd r:embed="rId10"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8" name="Rectangle 137">
            <a:hlinkClick r:id="" action="ppaction://noaction">
              <a:snd r:embed="rId10"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9" name="Rectangle 138">
            <a:hlinkClick r:id="" action="ppaction://noaction">
              <a:snd r:embed="rId10"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0" name="Rectangle 139">
            <a:hlinkClick r:id="" action="ppaction://noaction">
              <a:snd r:embed="rId10"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1" name="Rectangle 140">
            <a:hlinkClick r:id="" action="ppaction://noaction">
              <a:snd r:embed="rId10"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2" name="Rectangle 141">
            <a:hlinkClick r:id="" action="ppaction://noaction">
              <a:snd r:embed="rId10"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3" name="Rectangle 142">
            <a:hlinkClick r:id="" action="ppaction://noaction">
              <a:snd r:embed="rId10"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4" name="Rectangle 143">
            <a:hlinkClick r:id="" action="ppaction://noaction">
              <a:snd r:embed="rId10"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5" name="Rectangle 144">
            <a:hlinkClick r:id="" action="ppaction://noaction">
              <a:snd r:embed="rId10"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6" name="Rectangle 145">
            <a:hlinkClick r:id="" action="ppaction://noaction">
              <a:snd r:embed="rId10"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7" name="Rectangle 146">
            <a:hlinkClick r:id="" action="ppaction://noaction">
              <a:snd r:embed="rId10"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8" name="Rectangle 147">
            <a:hlinkClick r:id="" action="ppaction://noaction">
              <a:snd r:embed="rId10"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2586603756"/>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a:hlinkClick r:id="rId8"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a:hlinkClick r:id="rId8"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a:hlinkClick r:id="rId8"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8"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p:cNvSpPr/>
          <p:nvPr/>
        </p:nvSpPr>
        <p:spPr>
          <a:xfrm>
            <a:off x="7898969" y="11374587"/>
            <a:ext cx="1371600" cy="1547097"/>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6" name="Rectangle 125">
            <a:hlinkClick r:id="" action="ppaction://noaction">
              <a:snd r:embed="rId9"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7" name="Rectangle 126">
            <a:hlinkClick r:id="" action="ppaction://noaction">
              <a:snd r:embed="rId9"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8" name="Rectangle 127">
            <a:hlinkClick r:id="" action="ppaction://noaction">
              <a:snd r:embed="rId9"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9" name="Rectangle 128">
            <a:hlinkClick r:id="" action="ppaction://noaction">
              <a:snd r:embed="rId9"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30" name="Rectangle 129">
            <a:hlinkClick r:id="" action="ppaction://noaction">
              <a:snd r:embed="rId9"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1" name="Rectangle 130">
            <a:hlinkClick r:id="" action="ppaction://noaction">
              <a:snd r:embed="rId9"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2" name="Rectangle 131">
            <a:hlinkClick r:id="" action="ppaction://noaction">
              <a:snd r:embed="rId9"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3" name="Rectangle 132">
            <a:hlinkClick r:id="" action="ppaction://noaction">
              <a:snd r:embed="rId9"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4" name="Rectangle 133">
            <a:hlinkClick r:id="" action="ppaction://noaction">
              <a:snd r:embed="rId9"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5" name="Rectangle 134">
            <a:hlinkClick r:id="" action="ppaction://noaction">
              <a:snd r:embed="rId9"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6" name="Rectangle 135">
            <a:hlinkClick r:id="" action="ppaction://noaction">
              <a:snd r:embed="rId9"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7" name="Rectangle 136">
            <a:hlinkClick r:id="" action="ppaction://noaction">
              <a:snd r:embed="rId9"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8" name="Rectangle 137">
            <a:hlinkClick r:id="" action="ppaction://noaction">
              <a:snd r:embed="rId9"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9" name="Rectangle 138">
            <a:hlinkClick r:id="" action="ppaction://noaction">
              <a:snd r:embed="rId9"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0" name="Rectangle 139">
            <a:hlinkClick r:id="" action="ppaction://noaction">
              <a:snd r:embed="rId9"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1" name="Rectangle 140">
            <a:hlinkClick r:id="" action="ppaction://noaction">
              <a:snd r:embed="rId9"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2" name="Rectangle 141">
            <a:hlinkClick r:id="" action="ppaction://noaction">
              <a:snd r:embed="rId9"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3" name="Rectangle 142">
            <a:hlinkClick r:id="" action="ppaction://noaction">
              <a:snd r:embed="rId9"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4" name="Rectangle 143">
            <a:hlinkClick r:id="" action="ppaction://noaction">
              <a:snd r:embed="rId9"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5" name="Rectangle 144">
            <a:hlinkClick r:id="" action="ppaction://noaction">
              <a:snd r:embed="rId9"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6" name="Rectangle 145">
            <a:hlinkClick r:id="" action="ppaction://noaction">
              <a:snd r:embed="rId9"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7" name="Rectangle 146">
            <a:hlinkClick r:id="" action="ppaction://noaction">
              <a:snd r:embed="rId9"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8" name="Rectangle 147">
            <a:hlinkClick r:id="" action="ppaction://noaction">
              <a:snd r:embed="rId9"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9" name="Rectangle 148">
            <a:hlinkClick r:id="" action="ppaction://noaction">
              <a:snd r:embed="rId9"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3703923747"/>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p:cNvPr>
          <p:cNvSpPr/>
          <p:nvPr/>
        </p:nvSpPr>
        <p:spPr>
          <a:xfrm>
            <a:off x="2481549" y="51299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p:cNvSpPr/>
          <p:nvPr/>
        </p:nvSpPr>
        <p:spPr>
          <a:xfrm>
            <a:off x="2481549" y="6692070"/>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p:cNvSpPr/>
          <p:nvPr/>
        </p:nvSpPr>
        <p:spPr>
          <a:xfrm>
            <a:off x="2481549" y="825038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p:cNvSpPr/>
          <p:nvPr/>
        </p:nvSpPr>
        <p:spPr>
          <a:xfrm>
            <a:off x="2481549" y="9820108"/>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p:cNvSpPr/>
          <p:nvPr/>
        </p:nvSpPr>
        <p:spPr>
          <a:xfrm>
            <a:off x="2480886" y="2030721"/>
            <a:ext cx="1371600" cy="155448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a:hlinkClick r:id="rId8"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a:hlinkClick r:id="rId8"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89" name="Rectangle 188"/>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0" name="Rectangle 189">
            <a:hlinkClick r:id="rId8"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8"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9" action="ppaction://hlinksldjump">
              <a:snd r:embed="rId5" name="Correct.wav"/>
            </a:hlinkClick>
          </p:cNvPr>
          <p:cNvSpPr/>
          <p:nvPr/>
        </p:nvSpPr>
        <p:spPr>
          <a:xfrm>
            <a:off x="2481549"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9"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9"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9" action="ppaction://hlinksldjump">
              <a:snd r:embed="rId5" name="Correct.wav"/>
            </a:hlinkClick>
          </p:cNvPr>
          <p:cNvSpPr/>
          <p:nvPr/>
        </p:nvSpPr>
        <p:spPr>
          <a:xfrm>
            <a:off x="5192556"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9"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a:hlinkClick r:id="rId9"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9" action="ppaction://hlinksldjump">
              <a:snd r:embed="rId5" name="Correct.wav"/>
            </a:hlinkClick>
          </p:cNvPr>
          <p:cNvSpPr/>
          <p:nvPr/>
        </p:nvSpPr>
        <p:spPr>
          <a:xfrm>
            <a:off x="6543136" y="1135987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a:hlinkClick r:id="rId9" action="ppaction://hlinksldjump">
              <a:snd r:embed="rId5" name="Correct.wav"/>
            </a:hlinkClick>
          </p:cNvPr>
          <p:cNvSpPr/>
          <p:nvPr/>
        </p:nvSpPr>
        <p:spPr>
          <a:xfrm>
            <a:off x="7898969"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5" name="Rectangle 124">
            <a:hlinkClick r:id="" action="ppaction://noaction">
              <a:snd r:embed="rId10"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6" name="Rectangle 125">
            <a:hlinkClick r:id="" action="ppaction://noaction">
              <a:snd r:embed="rId10"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7" name="Rectangle 126">
            <a:hlinkClick r:id="" action="ppaction://noaction">
              <a:snd r:embed="rId10"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8" name="Rectangle 127">
            <a:hlinkClick r:id="" action="ppaction://noaction">
              <a:snd r:embed="rId10"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9" name="Rectangle 128">
            <a:hlinkClick r:id="" action="ppaction://noaction">
              <a:snd r:embed="rId10"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0" name="Rectangle 129">
            <a:hlinkClick r:id="" action="ppaction://noaction">
              <a:snd r:embed="rId10"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1" name="Rectangle 130">
            <a:hlinkClick r:id="" action="ppaction://noaction">
              <a:snd r:embed="rId10"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2" name="Rectangle 131">
            <a:hlinkClick r:id="" action="ppaction://noaction">
              <a:snd r:embed="rId10"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3" name="Rectangle 132">
            <a:hlinkClick r:id="" action="ppaction://noaction">
              <a:snd r:embed="rId10"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4" name="Rectangle 133">
            <a:hlinkClick r:id="" action="ppaction://noaction">
              <a:snd r:embed="rId10"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5" name="Rectangle 134">
            <a:hlinkClick r:id="" action="ppaction://noaction">
              <a:snd r:embed="rId10"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6" name="Rectangle 135">
            <a:hlinkClick r:id="" action="ppaction://noaction">
              <a:snd r:embed="rId10"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7" name="Rectangle 136">
            <a:hlinkClick r:id="" action="ppaction://noaction">
              <a:snd r:embed="rId10"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8" name="Rectangle 137">
            <a:hlinkClick r:id="" action="ppaction://noaction">
              <a:snd r:embed="rId10"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9" name="Rectangle 138">
            <a:hlinkClick r:id="" action="ppaction://noaction">
              <a:snd r:embed="rId10"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0" name="Rectangle 139">
            <a:hlinkClick r:id="" action="ppaction://noaction">
              <a:snd r:embed="rId10"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1" name="Rectangle 140">
            <a:hlinkClick r:id="" action="ppaction://noaction">
              <a:snd r:embed="rId10"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2" name="Rectangle 141">
            <a:hlinkClick r:id="" action="ppaction://noaction">
              <a:snd r:embed="rId10"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3" name="Rectangle 142">
            <a:hlinkClick r:id="" action="ppaction://noaction">
              <a:snd r:embed="rId10"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4" name="Rectangle 143">
            <a:hlinkClick r:id="" action="ppaction://noaction">
              <a:snd r:embed="rId10"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5" name="Rectangle 144">
            <a:hlinkClick r:id="" action="ppaction://noaction">
              <a:snd r:embed="rId10"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6" name="Rectangle 145">
            <a:hlinkClick r:id="" action="ppaction://noaction">
              <a:snd r:embed="rId10"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7" name="Rectangle 146">
            <a:hlinkClick r:id="" action="ppaction://noaction">
              <a:snd r:embed="rId10"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8" name="Rectangle 147">
            <a:hlinkClick r:id="" action="ppaction://noaction">
              <a:snd r:embed="rId10"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strike="sngStrike" dirty="0" err="1">
                <a:solidFill>
                  <a:schemeClr val="tx1"/>
                </a:solidFill>
                <a:latin typeface="Century Gothic"/>
                <a:cs typeface="Century Gothic"/>
              </a:rPr>
              <a:t>Veshti</a:t>
            </a:r>
            <a:endParaRPr sz="4400" b="1" i="1" strike="sngStrike"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2586603756"/>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6"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6"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6"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6"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a:hlinkClick r:id="rId8" action="ppaction://hlinksldjump">
              <a:snd r:embed="rId5" name="Correct.wav"/>
            </a:hlinkClick>
          </p:cNvPr>
          <p:cNvSpPr/>
          <p:nvPr/>
        </p:nvSpPr>
        <p:spPr>
          <a:xfrm>
            <a:off x="927876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a:hlinkClick r:id="rId9"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a:hlinkClick r:id="rId8" action="ppaction://hlinksldjump">
              <a:snd r:embed="rId5" name="Correct.wav"/>
            </a:hlinkClick>
          </p:cNvPr>
          <p:cNvSpPr/>
          <p:nvPr/>
        </p:nvSpPr>
        <p:spPr>
          <a:xfrm>
            <a:off x="383738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a:hlinkClick r:id="rId8" action="ppaction://hlinksldjump">
              <a:snd r:embed="rId5" name="Correct.wav"/>
            </a:hlinkClick>
          </p:cNvPr>
          <p:cNvSpPr/>
          <p:nvPr/>
        </p:nvSpPr>
        <p:spPr>
          <a:xfrm>
            <a:off x="5193219"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a:hlinkClick r:id="rId8" action="ppaction://hlinksldjump">
              <a:snd r:embed="rId5" name="Correct.wav"/>
            </a:hlinkClick>
          </p:cNvPr>
          <p:cNvSpPr/>
          <p:nvPr/>
        </p:nvSpPr>
        <p:spPr>
          <a:xfrm>
            <a:off x="6549054"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a:hlinkClick r:id="rId8" action="ppaction://hlinksldjump">
              <a:snd r:embed="rId5" name="Correct.wav"/>
            </a:hlinkClick>
          </p:cNvPr>
          <p:cNvSpPr/>
          <p:nvPr/>
        </p:nvSpPr>
        <p:spPr>
          <a:xfrm>
            <a:off x="790488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a:hlinkClick r:id="rId9"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a:hlinkClick r:id="rId8" action="ppaction://hlinksldjump">
              <a:snd r:embed="rId5" name="Correct.wav"/>
            </a:hlinkClick>
          </p:cNvPr>
          <p:cNvSpPr/>
          <p:nvPr/>
        </p:nvSpPr>
        <p:spPr>
          <a:xfrm>
            <a:off x="10666130"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a:hlinkClick r:id="rId9"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9"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p:cNvSpPr/>
          <p:nvPr/>
        </p:nvSpPr>
        <p:spPr>
          <a:xfrm>
            <a:off x="7898969" y="11374587"/>
            <a:ext cx="1371600" cy="1547097"/>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4" name="Rectangle 123">
            <a:hlinkClick r:id="" action="ppaction://noaction">
              <a:snd r:embed="rId10"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5" name="Rectangle 124">
            <a:hlinkClick r:id="" action="ppaction://noaction">
              <a:snd r:embed="rId10"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6" name="Rectangle 125">
            <a:hlinkClick r:id="" action="ppaction://noaction">
              <a:snd r:embed="rId10"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7" name="Rectangle 126">
            <a:hlinkClick r:id="" action="ppaction://noaction">
              <a:snd r:embed="rId10"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8" name="Rectangle 127">
            <a:hlinkClick r:id="" action="ppaction://noaction">
              <a:snd r:embed="rId10"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29" name="Rectangle 128">
            <a:hlinkClick r:id="" action="ppaction://noaction">
              <a:snd r:embed="rId10"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0" name="Rectangle 129">
            <a:hlinkClick r:id="" action="ppaction://noaction">
              <a:snd r:embed="rId10"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1" name="Rectangle 130">
            <a:hlinkClick r:id="" action="ppaction://noaction">
              <a:snd r:embed="rId10"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2" name="Rectangle 131">
            <a:hlinkClick r:id="" action="ppaction://noaction">
              <a:snd r:embed="rId10"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3" name="Rectangle 132">
            <a:hlinkClick r:id="" action="ppaction://noaction">
              <a:snd r:embed="rId10"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4" name="Rectangle 133">
            <a:hlinkClick r:id="" action="ppaction://noaction">
              <a:snd r:embed="rId10"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5" name="Rectangle 134">
            <a:hlinkClick r:id="" action="ppaction://noaction">
              <a:snd r:embed="rId10"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6" name="Rectangle 135">
            <a:hlinkClick r:id="" action="ppaction://noaction">
              <a:snd r:embed="rId10"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7" name="Rectangle 136">
            <a:hlinkClick r:id="" action="ppaction://noaction">
              <a:snd r:embed="rId10"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8" name="Rectangle 137">
            <a:hlinkClick r:id="" action="ppaction://noaction">
              <a:snd r:embed="rId10"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39" name="Rectangle 138">
            <a:hlinkClick r:id="" action="ppaction://noaction">
              <a:snd r:embed="rId10"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0" name="Rectangle 139">
            <a:hlinkClick r:id="" action="ppaction://noaction">
              <a:snd r:embed="rId10"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1" name="Rectangle 140">
            <a:hlinkClick r:id="" action="ppaction://noaction">
              <a:snd r:embed="rId10"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2" name="Rectangle 141">
            <a:hlinkClick r:id="" action="ppaction://noaction">
              <a:snd r:embed="rId10"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3" name="Rectangle 142">
            <a:hlinkClick r:id="" action="ppaction://noaction">
              <a:snd r:embed="rId10"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4" name="Rectangle 143">
            <a:hlinkClick r:id="" action="ppaction://noaction">
              <a:snd r:embed="rId10"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5" name="Rectangle 144">
            <a:hlinkClick r:id="" action="ppaction://noaction">
              <a:snd r:embed="rId10"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6" name="Rectangle 145">
            <a:hlinkClick r:id="" action="ppaction://noaction">
              <a:snd r:embed="rId10"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7" name="Rectangle 146">
            <a:hlinkClick r:id="" action="ppaction://noaction">
              <a:snd r:embed="rId10"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Lights</a:t>
            </a:r>
          </a:p>
        </p:txBody>
      </p:sp>
    </p:spTree>
    <p:extLst>
      <p:ext uri="{BB962C8B-B14F-4D97-AF65-F5344CB8AC3E}">
        <p14:creationId xmlns:p14="http://schemas.microsoft.com/office/powerpoint/2010/main" val="1543820492"/>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6"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6"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6"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6"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a:hlinkClick r:id="rId8"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a:hlinkClick r:id="rId8"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a:hlinkClick r:id="rId8"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8"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p:cNvSpPr/>
          <p:nvPr/>
        </p:nvSpPr>
        <p:spPr>
          <a:xfrm>
            <a:off x="2481549"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p:cNvSpPr/>
          <p:nvPr/>
        </p:nvSpPr>
        <p:spPr>
          <a:xfrm>
            <a:off x="927876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p:cNvSpPr/>
          <p:nvPr/>
        </p:nvSpPr>
        <p:spPr>
          <a:xfrm>
            <a:off x="112571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p:cNvSpPr/>
          <p:nvPr/>
        </p:nvSpPr>
        <p:spPr>
          <a:xfrm>
            <a:off x="5192556" y="11374587"/>
            <a:ext cx="1371600" cy="1543301"/>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p:cNvSpPr/>
          <p:nvPr/>
        </p:nvSpPr>
        <p:spPr>
          <a:xfrm>
            <a:off x="10666130"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p:cNvSpPr/>
          <p:nvPr/>
        </p:nvSpPr>
        <p:spPr>
          <a:xfrm>
            <a:off x="3837384" y="11363409"/>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p:cNvSpPr/>
          <p:nvPr/>
        </p:nvSpPr>
        <p:spPr>
          <a:xfrm>
            <a:off x="6543136" y="11359872"/>
            <a:ext cx="1371600" cy="155448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p:cNvSpPr/>
          <p:nvPr/>
        </p:nvSpPr>
        <p:spPr>
          <a:xfrm>
            <a:off x="7898969" y="11374587"/>
            <a:ext cx="1371600" cy="1547097"/>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5" name="Rectangle 124">
            <a:hlinkClick r:id="" action="ppaction://noaction">
              <a:snd r:embed="rId9"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6" name="Rectangle 125">
            <a:hlinkClick r:id="" action="ppaction://noaction">
              <a:snd r:embed="rId9"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7" name="Rectangle 126">
            <a:hlinkClick r:id="" action="ppaction://noaction">
              <a:snd r:embed="rId9"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8" name="Rectangle 127">
            <a:hlinkClick r:id="" action="ppaction://noaction">
              <a:snd r:embed="rId9"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9" name="Rectangle 128">
            <a:hlinkClick r:id="" action="ppaction://noaction">
              <a:snd r:embed="rId9"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30" name="Rectangle 129">
            <a:hlinkClick r:id="" action="ppaction://noaction">
              <a:snd r:embed="rId9"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1" name="Rectangle 130">
            <a:hlinkClick r:id="" action="ppaction://noaction">
              <a:snd r:embed="rId9"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2" name="Rectangle 131">
            <a:hlinkClick r:id="" action="ppaction://noaction">
              <a:snd r:embed="rId9"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3" name="Rectangle 132">
            <a:hlinkClick r:id="" action="ppaction://noaction">
              <a:snd r:embed="rId9"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4" name="Rectangle 133">
            <a:hlinkClick r:id="" action="ppaction://noaction">
              <a:snd r:embed="rId9"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5" name="Rectangle 134">
            <a:hlinkClick r:id="" action="ppaction://noaction">
              <a:snd r:embed="rId9"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6" name="Rectangle 135">
            <a:hlinkClick r:id="" action="ppaction://noaction">
              <a:snd r:embed="rId9"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7" name="Rectangle 136">
            <a:hlinkClick r:id="" action="ppaction://noaction">
              <a:snd r:embed="rId9"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8" name="Rectangle 137">
            <a:hlinkClick r:id="" action="ppaction://noaction">
              <a:snd r:embed="rId9"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9" name="Rectangle 138">
            <a:hlinkClick r:id="" action="ppaction://noaction">
              <a:snd r:embed="rId9"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40" name="Rectangle 139">
            <a:hlinkClick r:id="" action="ppaction://noaction">
              <a:snd r:embed="rId9"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1" name="Rectangle 140">
            <a:hlinkClick r:id="" action="ppaction://noaction">
              <a:snd r:embed="rId9"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2" name="Rectangle 141">
            <a:hlinkClick r:id="" action="ppaction://noaction">
              <a:snd r:embed="rId9"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3" name="Rectangle 142">
            <a:hlinkClick r:id="" action="ppaction://noaction">
              <a:snd r:embed="rId9"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4" name="Rectangle 143">
            <a:hlinkClick r:id="" action="ppaction://noaction">
              <a:snd r:embed="rId9"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5" name="Rectangle 144">
            <a:hlinkClick r:id="" action="ppaction://noaction">
              <a:snd r:embed="rId9"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6" name="Rectangle 145">
            <a:hlinkClick r:id="" action="ppaction://noaction">
              <a:snd r:embed="rId9"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7" name="Rectangle 146">
            <a:hlinkClick r:id="" action="ppaction://noaction">
              <a:snd r:embed="rId9"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8" name="Rectangle 147">
            <a:hlinkClick r:id="" action="ppaction://noaction">
              <a:snd r:embed="rId9"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Oil Lamps</a:t>
            </a:r>
            <a:endParaRPr sz="4400" b="1" strike="sngStrike"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1015302394"/>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5"/>
          <p:cNvSpPr txBox="1"/>
          <p:nvPr/>
        </p:nvSpPr>
        <p:spPr>
          <a:xfrm>
            <a:off x="1619250" y="795217"/>
            <a:ext cx="21082000" cy="1292660"/>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r>
              <a:rPr lang="en-US" sz="7200" b="0" dirty="0">
                <a:latin typeface="Century Gothic" panose="020B0502020202020204" pitchFamily="34" charset="0"/>
              </a:rPr>
              <a:t>Find the hidden words.</a:t>
            </a:r>
          </a:p>
        </p:txBody>
      </p:sp>
      <p:sp>
        <p:nvSpPr>
          <p:cNvPr id="74" name="Rectangle 73">
            <a:hlinkClick r:id="rId4" action="ppaction://hlinksldjump">
              <a:snd r:embed="rId5" name="Correct.wav"/>
            </a:hlinkClick>
          </p:cNvPr>
          <p:cNvSpPr/>
          <p:nvPr/>
        </p:nvSpPr>
        <p:spPr>
          <a:xfrm>
            <a:off x="1125714"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75" name="Rectangle 74">
            <a:hlinkClick r:id="rId4" action="ppaction://hlinksldjump">
              <a:snd r:embed="rId5" name="Correct.wav"/>
            </a:hlinkClick>
          </p:cNvPr>
          <p:cNvSpPr/>
          <p:nvPr/>
        </p:nvSpPr>
        <p:spPr>
          <a:xfrm>
            <a:off x="2481549" y="357844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6" name="Rectangle 75">
            <a:hlinkClick r:id="rId4" action="ppaction://hlinksldjump">
              <a:snd r:embed="rId5" name="Correct.wav"/>
            </a:hlinkClick>
          </p:cNvPr>
          <p:cNvSpPr/>
          <p:nvPr/>
        </p:nvSpPr>
        <p:spPr>
          <a:xfrm>
            <a:off x="383738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77" name="Rectangle 76">
            <a:hlinkClick r:id="rId4" action="ppaction://hlinksldjump">
              <a:snd r:embed="rId5" name="Correct.wav"/>
            </a:hlinkClick>
          </p:cNvPr>
          <p:cNvSpPr/>
          <p:nvPr/>
        </p:nvSpPr>
        <p:spPr>
          <a:xfrm>
            <a:off x="5193219" y="357844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78" name="Rectangle 77">
            <a:hlinkClick r:id="rId4" action="ppaction://hlinksldjump">
              <a:snd r:embed="rId5" name="Correct.wav"/>
            </a:hlinkClick>
          </p:cNvPr>
          <p:cNvSpPr/>
          <p:nvPr/>
        </p:nvSpPr>
        <p:spPr>
          <a:xfrm>
            <a:off x="6549054"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9" name="Rectangle 78">
            <a:hlinkClick r:id="rId4" action="ppaction://hlinksldjump">
              <a:snd r:embed="rId5" name="Correct.wav"/>
            </a:hlinkClick>
          </p:cNvPr>
          <p:cNvSpPr/>
          <p:nvPr/>
        </p:nvSpPr>
        <p:spPr>
          <a:xfrm>
            <a:off x="7904226"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80" name="Rectangle 79">
            <a:hlinkClick r:id="rId4" action="ppaction://hlinksldjump">
              <a:snd r:embed="rId5" name="Correct.wav"/>
            </a:hlinkClick>
          </p:cNvPr>
          <p:cNvSpPr/>
          <p:nvPr/>
        </p:nvSpPr>
        <p:spPr>
          <a:xfrm>
            <a:off x="9278764"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81" name="Rectangle 80">
            <a:hlinkClick r:id="rId4" action="ppaction://hlinksldjump">
              <a:snd r:embed="rId5" name="Correct.wav"/>
            </a:hlinkClick>
          </p:cNvPr>
          <p:cNvSpPr/>
          <p:nvPr/>
        </p:nvSpPr>
        <p:spPr>
          <a:xfrm>
            <a:off x="10666130" y="357845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82" name="Rectangle 81">
            <a:hlinkClick r:id="rId4" action="ppaction://hlinksldjump">
              <a:snd r:embed="rId5" name="Correct.wav"/>
            </a:hlinkClick>
          </p:cNvPr>
          <p:cNvSpPr/>
          <p:nvPr/>
        </p:nvSpPr>
        <p:spPr>
          <a:xfrm>
            <a:off x="12053496" y="357844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83" name="Rectangle 82">
            <a:hlinkClick r:id="rId6" action="ppaction://hlinksldjump">
              <a:snd r:embed="rId5" name="Correct.wav"/>
            </a:hlinkClick>
          </p:cNvPr>
          <p:cNvSpPr/>
          <p:nvPr/>
        </p:nvSpPr>
        <p:spPr>
          <a:xfrm>
            <a:off x="248154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84" name="Rectangle 83">
            <a:hlinkClick r:id="rId6" action="ppaction://hlinksldjump">
              <a:snd r:embed="rId5" name="Correct.wav"/>
            </a:hlinkClick>
          </p:cNvPr>
          <p:cNvSpPr/>
          <p:nvPr/>
        </p:nvSpPr>
        <p:spPr>
          <a:xfrm>
            <a:off x="2481549" y="66920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85" name="Rectangle 84">
            <a:hlinkClick r:id="rId6" action="ppaction://hlinksldjump">
              <a:snd r:embed="rId5" name="Correct.wav"/>
            </a:hlinkClick>
          </p:cNvPr>
          <p:cNvSpPr/>
          <p:nvPr/>
        </p:nvSpPr>
        <p:spPr>
          <a:xfrm>
            <a:off x="248154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86" name="Rectangle 85">
            <a:hlinkClick r:id="rId6" action="ppaction://hlinksldjump">
              <a:snd r:embed="rId5" name="Correct.wav"/>
            </a:hlinkClick>
          </p:cNvPr>
          <p:cNvSpPr/>
          <p:nvPr/>
        </p:nvSpPr>
        <p:spPr>
          <a:xfrm>
            <a:off x="2481549"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90" name="Rectangle 89">
            <a:hlinkClick r:id="rId6" action="ppaction://hlinksldjump">
              <a:snd r:embed="rId5" name="Correct.wav"/>
            </a:hlinkClick>
          </p:cNvPr>
          <p:cNvSpPr/>
          <p:nvPr/>
        </p:nvSpPr>
        <p:spPr>
          <a:xfrm>
            <a:off x="2480886"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V</a:t>
            </a:r>
          </a:p>
        </p:txBody>
      </p:sp>
      <p:sp>
        <p:nvSpPr>
          <p:cNvPr id="91" name="Rectangle 90">
            <a:hlinkClick r:id="rId7" action="ppaction://hlinksldjump">
              <a:snd r:embed="rId5" name="Correct.wav"/>
            </a:hlinkClick>
          </p:cNvPr>
          <p:cNvSpPr/>
          <p:nvPr/>
        </p:nvSpPr>
        <p:spPr>
          <a:xfrm>
            <a:off x="9278101"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93" name="Rectangle 92"/>
          <p:cNvSpPr/>
          <p:nvPr/>
        </p:nvSpPr>
        <p:spPr>
          <a:xfrm>
            <a:off x="9278764"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02" name="Rectangle 101">
            <a:hlinkClick r:id="rId8" action="ppaction://hlinksldjump">
              <a:snd r:embed="rId5" name="Correct.wav"/>
            </a:hlinkClick>
          </p:cNvPr>
          <p:cNvSpPr/>
          <p:nvPr/>
        </p:nvSpPr>
        <p:spPr>
          <a:xfrm>
            <a:off x="12053496"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7" name="Rectangle 106"/>
          <p:cNvSpPr/>
          <p:nvPr/>
        </p:nvSpPr>
        <p:spPr>
          <a:xfrm>
            <a:off x="383738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08" name="Rectangle 107"/>
          <p:cNvSpPr/>
          <p:nvPr/>
        </p:nvSpPr>
        <p:spPr>
          <a:xfrm>
            <a:off x="5193219" y="6695894"/>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09" name="Rectangle 108"/>
          <p:cNvSpPr/>
          <p:nvPr/>
        </p:nvSpPr>
        <p:spPr>
          <a:xfrm>
            <a:off x="6549054"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10" name="Rectangle 109"/>
          <p:cNvSpPr/>
          <p:nvPr/>
        </p:nvSpPr>
        <p:spPr>
          <a:xfrm>
            <a:off x="7904889"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73" name="Rectangle 172">
            <a:hlinkClick r:id="rId8" action="ppaction://hlinksldjump">
              <a:snd r:embed="rId5" name="Correct.wav"/>
            </a:hlinkClick>
          </p:cNvPr>
          <p:cNvSpPr/>
          <p:nvPr/>
        </p:nvSpPr>
        <p:spPr>
          <a:xfrm>
            <a:off x="12053496"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88" name="Rectangle 187"/>
          <p:cNvSpPr/>
          <p:nvPr/>
        </p:nvSpPr>
        <p:spPr>
          <a:xfrm>
            <a:off x="10666130" y="6692070"/>
            <a:ext cx="1371600" cy="155448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0" name="Rectangle 189">
            <a:hlinkClick r:id="rId8" action="ppaction://hlinksldjump">
              <a:snd r:embed="rId5" name="Correct.wav"/>
            </a:hlinkClick>
          </p:cNvPr>
          <p:cNvSpPr/>
          <p:nvPr/>
        </p:nvSpPr>
        <p:spPr>
          <a:xfrm>
            <a:off x="12053496"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1" name="Rectangle 190">
            <a:hlinkClick r:id="rId8" action="ppaction://hlinksldjump">
              <a:snd r:embed="rId5" name="Correct.wav"/>
            </a:hlinkClick>
          </p:cNvPr>
          <p:cNvSpPr/>
          <p:nvPr/>
        </p:nvSpPr>
        <p:spPr>
          <a:xfrm>
            <a:off x="12053496"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92" name="Rectangle 191">
            <a:hlinkClick r:id="rId7" action="ppaction://hlinksldjump">
              <a:snd r:embed="rId5" name="Correct.wav"/>
            </a:hlinkClick>
          </p:cNvPr>
          <p:cNvSpPr/>
          <p:nvPr/>
        </p:nvSpPr>
        <p:spPr>
          <a:xfrm>
            <a:off x="5192556" y="2030722"/>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193" name="Rectangle 192">
            <a:hlinkClick r:id="rId7" action="ppaction://hlinksldjump">
              <a:snd r:embed="rId5" name="Correct.wav"/>
            </a:hlinkClick>
          </p:cNvPr>
          <p:cNvSpPr/>
          <p:nvPr/>
        </p:nvSpPr>
        <p:spPr>
          <a:xfrm>
            <a:off x="6548391"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N</a:t>
            </a:r>
          </a:p>
        </p:txBody>
      </p:sp>
      <p:sp>
        <p:nvSpPr>
          <p:cNvPr id="194" name="Rectangle 193">
            <a:hlinkClick r:id="rId7" action="ppaction://hlinksldjump">
              <a:snd r:embed="rId5" name="Correct.wav"/>
            </a:hlinkClick>
          </p:cNvPr>
          <p:cNvSpPr/>
          <p:nvPr/>
        </p:nvSpPr>
        <p:spPr>
          <a:xfrm>
            <a:off x="7903563" y="2030721"/>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95" name="Rectangle 194">
            <a:hlinkClick r:id="rId7" action="ppaction://hlinksldjump">
              <a:snd r:embed="rId5" name="Correct.wav"/>
            </a:hlinkClick>
          </p:cNvPr>
          <p:cNvSpPr/>
          <p:nvPr/>
        </p:nvSpPr>
        <p:spPr>
          <a:xfrm>
            <a:off x="10665467"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196" name="Rectangle 195">
            <a:hlinkClick r:id="rId7" action="ppaction://hlinksldjump">
              <a:snd r:embed="rId5" name="Correct.wav"/>
            </a:hlinkClick>
          </p:cNvPr>
          <p:cNvSpPr/>
          <p:nvPr/>
        </p:nvSpPr>
        <p:spPr>
          <a:xfrm>
            <a:off x="12052833"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7" name="Rectangle 196">
            <a:hlinkClick r:id="rId9" action="ppaction://hlinksldjump">
              <a:snd r:embed="rId5" name="Correct.wav"/>
            </a:hlinkClick>
          </p:cNvPr>
          <p:cNvSpPr/>
          <p:nvPr/>
        </p:nvSpPr>
        <p:spPr>
          <a:xfrm>
            <a:off x="2481549"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98" name="Rectangle 197">
            <a:hlinkClick r:id="rId9" action="ppaction://hlinksldjump">
              <a:snd r:embed="rId5" name="Correct.wav"/>
            </a:hlinkClick>
          </p:cNvPr>
          <p:cNvSpPr/>
          <p:nvPr/>
        </p:nvSpPr>
        <p:spPr>
          <a:xfrm>
            <a:off x="927876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P</a:t>
            </a:r>
          </a:p>
        </p:txBody>
      </p:sp>
      <p:sp>
        <p:nvSpPr>
          <p:cNvPr id="199" name="Rectangle 198">
            <a:hlinkClick r:id="rId9" action="ppaction://hlinksldjump">
              <a:snd r:embed="rId5" name="Correct.wav"/>
            </a:hlinkClick>
          </p:cNvPr>
          <p:cNvSpPr/>
          <p:nvPr/>
        </p:nvSpPr>
        <p:spPr>
          <a:xfrm>
            <a:off x="112571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200" name="Rectangle 199">
            <a:hlinkClick r:id="rId9" action="ppaction://hlinksldjump">
              <a:snd r:embed="rId5" name="Correct.wav"/>
            </a:hlinkClick>
          </p:cNvPr>
          <p:cNvSpPr/>
          <p:nvPr/>
        </p:nvSpPr>
        <p:spPr>
          <a:xfrm>
            <a:off x="5192556" y="11374587"/>
            <a:ext cx="1371600" cy="1543301"/>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3" name="Rectangle 202">
            <a:hlinkClick r:id="rId9" action="ppaction://hlinksldjump">
              <a:snd r:embed="rId5" name="Correct.wav"/>
            </a:hlinkClick>
          </p:cNvPr>
          <p:cNvSpPr/>
          <p:nvPr/>
        </p:nvSpPr>
        <p:spPr>
          <a:xfrm>
            <a:off x="10666130"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205" name="Rectangle 204">
            <a:hlinkClick r:id="rId9" action="ppaction://hlinksldjump">
              <a:snd r:embed="rId5" name="Correct.wav"/>
            </a:hlinkClick>
          </p:cNvPr>
          <p:cNvSpPr/>
          <p:nvPr/>
        </p:nvSpPr>
        <p:spPr>
          <a:xfrm>
            <a:off x="3837384" y="11363409"/>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L</a:t>
            </a:r>
          </a:p>
        </p:txBody>
      </p:sp>
      <p:sp>
        <p:nvSpPr>
          <p:cNvPr id="206" name="Rectangle 205">
            <a:hlinkClick r:id="rId7" action="ppaction://hlinksldjump">
              <a:snd r:embed="rId5" name="Correct.wav"/>
            </a:hlinkClick>
          </p:cNvPr>
          <p:cNvSpPr/>
          <p:nvPr/>
        </p:nvSpPr>
        <p:spPr>
          <a:xfrm>
            <a:off x="3836721" y="2030723"/>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72" name="Rectangle 71">
            <a:hlinkClick r:id="rId9" action="ppaction://hlinksldjump">
              <a:snd r:embed="rId5" name="Correct.wav"/>
            </a:hlinkClick>
          </p:cNvPr>
          <p:cNvSpPr/>
          <p:nvPr/>
        </p:nvSpPr>
        <p:spPr>
          <a:xfrm>
            <a:off x="6543136" y="11374588"/>
            <a:ext cx="1371600" cy="1539764"/>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A</a:t>
            </a:r>
          </a:p>
        </p:txBody>
      </p:sp>
      <p:sp>
        <p:nvSpPr>
          <p:cNvPr id="73" name="Rectangle 72">
            <a:hlinkClick r:id="rId9" action="ppaction://hlinksldjump">
              <a:snd r:embed="rId5" name="Correct.wav"/>
            </a:hlinkClick>
          </p:cNvPr>
          <p:cNvSpPr/>
          <p:nvPr/>
        </p:nvSpPr>
        <p:spPr>
          <a:xfrm>
            <a:off x="7898969"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4" name="Rectangle 123">
            <a:hlinkClick r:id="" action="ppaction://noaction">
              <a:snd r:embed="rId10" name="Wrong.wav"/>
            </a:hlinkClick>
          </p:cNvPr>
          <p:cNvSpPr/>
          <p:nvPr/>
        </p:nvSpPr>
        <p:spPr>
          <a:xfrm>
            <a:off x="383738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H</a:t>
            </a:r>
          </a:p>
        </p:txBody>
      </p:sp>
      <p:sp>
        <p:nvSpPr>
          <p:cNvPr id="125" name="Rectangle 124">
            <a:hlinkClick r:id="" action="ppaction://noaction">
              <a:snd r:embed="rId10" name="Wrong.wav"/>
            </a:hlinkClick>
          </p:cNvPr>
          <p:cNvSpPr/>
          <p:nvPr/>
        </p:nvSpPr>
        <p:spPr>
          <a:xfrm>
            <a:off x="5193219"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sp>
        <p:nvSpPr>
          <p:cNvPr id="126" name="Rectangle 125">
            <a:hlinkClick r:id="" action="ppaction://noaction">
              <a:snd r:embed="rId10" name="Wrong.wav"/>
            </a:hlinkClick>
          </p:cNvPr>
          <p:cNvSpPr/>
          <p:nvPr/>
        </p:nvSpPr>
        <p:spPr>
          <a:xfrm>
            <a:off x="6549054"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I</a:t>
            </a:r>
          </a:p>
        </p:txBody>
      </p:sp>
      <p:sp>
        <p:nvSpPr>
          <p:cNvPr id="127" name="Rectangle 126">
            <a:hlinkClick r:id="" action="ppaction://noaction">
              <a:snd r:embed="rId10" name="Wrong.wav"/>
            </a:hlinkClick>
          </p:cNvPr>
          <p:cNvSpPr/>
          <p:nvPr/>
        </p:nvSpPr>
        <p:spPr>
          <a:xfrm>
            <a:off x="9278764"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M</a:t>
            </a:r>
          </a:p>
        </p:txBody>
      </p:sp>
      <p:sp>
        <p:nvSpPr>
          <p:cNvPr id="128" name="Rectangle 127">
            <a:hlinkClick r:id="" action="ppaction://noaction">
              <a:snd r:embed="rId10" name="Wrong.wav"/>
            </a:hlinkClick>
          </p:cNvPr>
          <p:cNvSpPr/>
          <p:nvPr/>
        </p:nvSpPr>
        <p:spPr>
          <a:xfrm>
            <a:off x="9278102"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O</a:t>
            </a:r>
          </a:p>
        </p:txBody>
      </p:sp>
      <p:sp>
        <p:nvSpPr>
          <p:cNvPr id="129" name="Rectangle 128">
            <a:hlinkClick r:id="" action="ppaction://noaction">
              <a:snd r:embed="rId10" name="Wrong.wav"/>
            </a:hlinkClick>
          </p:cNvPr>
          <p:cNvSpPr/>
          <p:nvPr/>
        </p:nvSpPr>
        <p:spPr>
          <a:xfrm>
            <a:off x="9278764" y="982010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S</a:t>
            </a:r>
          </a:p>
        </p:txBody>
      </p:sp>
      <p:sp>
        <p:nvSpPr>
          <p:cNvPr id="130" name="Rectangle 129">
            <a:hlinkClick r:id="" action="ppaction://noaction">
              <a:snd r:embed="rId10" name="Wrong.wav"/>
            </a:hlinkClick>
          </p:cNvPr>
          <p:cNvSpPr/>
          <p:nvPr/>
        </p:nvSpPr>
        <p:spPr>
          <a:xfrm>
            <a:off x="112571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E</a:t>
            </a:r>
          </a:p>
        </p:txBody>
      </p:sp>
      <p:sp>
        <p:nvSpPr>
          <p:cNvPr id="131" name="Rectangle 130">
            <a:hlinkClick r:id="" action="ppaction://noaction">
              <a:snd r:embed="rId10" name="Wrong.wav"/>
            </a:hlinkClick>
          </p:cNvPr>
          <p:cNvSpPr/>
          <p:nvPr/>
        </p:nvSpPr>
        <p:spPr>
          <a:xfrm>
            <a:off x="3837384"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W</a:t>
            </a:r>
          </a:p>
        </p:txBody>
      </p:sp>
      <p:sp>
        <p:nvSpPr>
          <p:cNvPr id="132" name="Rectangle 131">
            <a:hlinkClick r:id="" action="ppaction://noaction">
              <a:snd r:embed="rId10" name="Wrong.wav"/>
            </a:hlinkClick>
          </p:cNvPr>
          <p:cNvSpPr/>
          <p:nvPr/>
        </p:nvSpPr>
        <p:spPr>
          <a:xfrm>
            <a:off x="5193219" y="9816288"/>
            <a:ext cx="1371600" cy="1558299"/>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Q</a:t>
            </a:r>
          </a:p>
        </p:txBody>
      </p:sp>
      <p:sp>
        <p:nvSpPr>
          <p:cNvPr id="133" name="Rectangle 132">
            <a:hlinkClick r:id="" action="ppaction://noaction">
              <a:snd r:embed="rId10" name="Wrong.wav"/>
            </a:hlinkClick>
          </p:cNvPr>
          <p:cNvSpPr/>
          <p:nvPr/>
        </p:nvSpPr>
        <p:spPr>
          <a:xfrm>
            <a:off x="6548391"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R</a:t>
            </a:r>
          </a:p>
        </p:txBody>
      </p:sp>
      <p:sp>
        <p:nvSpPr>
          <p:cNvPr id="134" name="Rectangle 133">
            <a:hlinkClick r:id="" action="ppaction://noaction">
              <a:snd r:embed="rId10" name="Wrong.wav"/>
            </a:hlinkClick>
          </p:cNvPr>
          <p:cNvSpPr/>
          <p:nvPr/>
        </p:nvSpPr>
        <p:spPr>
          <a:xfrm>
            <a:off x="10666130" y="982010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5" name="Rectangle 134">
            <a:hlinkClick r:id="" action="ppaction://noaction">
              <a:snd r:embed="rId10" name="Wrong.wav"/>
            </a:hlinkClick>
          </p:cNvPr>
          <p:cNvSpPr/>
          <p:nvPr/>
        </p:nvSpPr>
        <p:spPr>
          <a:xfrm>
            <a:off x="112571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B</a:t>
            </a:r>
          </a:p>
        </p:txBody>
      </p:sp>
      <p:sp>
        <p:nvSpPr>
          <p:cNvPr id="136" name="Rectangle 135">
            <a:hlinkClick r:id="" action="ppaction://noaction">
              <a:snd r:embed="rId10" name="Wrong.wav"/>
            </a:hlinkClick>
          </p:cNvPr>
          <p:cNvSpPr/>
          <p:nvPr/>
        </p:nvSpPr>
        <p:spPr>
          <a:xfrm>
            <a:off x="1125714" y="66958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X</a:t>
            </a:r>
          </a:p>
        </p:txBody>
      </p:sp>
      <p:sp>
        <p:nvSpPr>
          <p:cNvPr id="137" name="Rectangle 136">
            <a:hlinkClick r:id="" action="ppaction://noaction">
              <a:snd r:embed="rId10" name="Wrong.wav"/>
            </a:hlinkClick>
          </p:cNvPr>
          <p:cNvSpPr/>
          <p:nvPr/>
        </p:nvSpPr>
        <p:spPr>
          <a:xfrm>
            <a:off x="1125714" y="513378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38" name="Rectangle 137">
            <a:hlinkClick r:id="" action="ppaction://noaction">
              <a:snd r:embed="rId10" name="Wrong.wav"/>
            </a:hlinkClick>
          </p:cNvPr>
          <p:cNvSpPr/>
          <p:nvPr/>
        </p:nvSpPr>
        <p:spPr>
          <a:xfrm>
            <a:off x="1125050" y="2030726"/>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Z</a:t>
            </a:r>
          </a:p>
        </p:txBody>
      </p:sp>
      <p:sp>
        <p:nvSpPr>
          <p:cNvPr id="139" name="Rectangle 138">
            <a:hlinkClick r:id="" action="ppaction://noaction">
              <a:snd r:embed="rId10" name="Wrong.wav"/>
            </a:hlinkClick>
          </p:cNvPr>
          <p:cNvSpPr/>
          <p:nvPr/>
        </p:nvSpPr>
        <p:spPr>
          <a:xfrm>
            <a:off x="7904889" y="5133794"/>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D</a:t>
            </a:r>
          </a:p>
        </p:txBody>
      </p:sp>
      <p:sp>
        <p:nvSpPr>
          <p:cNvPr id="140" name="Rectangle 139">
            <a:hlinkClick r:id="" action="ppaction://noaction">
              <a:snd r:embed="rId10" name="Wrong.wav"/>
            </a:hlinkClick>
          </p:cNvPr>
          <p:cNvSpPr/>
          <p:nvPr/>
        </p:nvSpPr>
        <p:spPr>
          <a:xfrm>
            <a:off x="3837384"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F</a:t>
            </a:r>
          </a:p>
        </p:txBody>
      </p:sp>
      <p:sp>
        <p:nvSpPr>
          <p:cNvPr id="141" name="Rectangle 140">
            <a:hlinkClick r:id="" action="ppaction://noaction">
              <a:snd r:embed="rId10" name="Wrong.wav"/>
            </a:hlinkClick>
          </p:cNvPr>
          <p:cNvSpPr/>
          <p:nvPr/>
        </p:nvSpPr>
        <p:spPr>
          <a:xfrm>
            <a:off x="519321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C</a:t>
            </a:r>
          </a:p>
        </p:txBody>
      </p:sp>
      <p:sp>
        <p:nvSpPr>
          <p:cNvPr id="142" name="Rectangle 141">
            <a:hlinkClick r:id="" action="ppaction://noaction">
              <a:snd r:embed="rId10" name="Wrong.wav"/>
            </a:hlinkClick>
          </p:cNvPr>
          <p:cNvSpPr/>
          <p:nvPr/>
        </p:nvSpPr>
        <p:spPr>
          <a:xfrm>
            <a:off x="6548391"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3" name="Rectangle 142">
            <a:hlinkClick r:id="" action="ppaction://noaction">
              <a:snd r:embed="rId10" name="Wrong.wav"/>
            </a:hlinkClick>
          </p:cNvPr>
          <p:cNvSpPr/>
          <p:nvPr/>
        </p:nvSpPr>
        <p:spPr>
          <a:xfrm>
            <a:off x="7904889"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K</a:t>
            </a:r>
          </a:p>
        </p:txBody>
      </p:sp>
      <p:sp>
        <p:nvSpPr>
          <p:cNvPr id="144" name="Rectangle 143">
            <a:hlinkClick r:id="" action="ppaction://noaction">
              <a:snd r:embed="rId10" name="Wrong.wav"/>
            </a:hlinkClick>
          </p:cNvPr>
          <p:cNvSpPr/>
          <p:nvPr/>
        </p:nvSpPr>
        <p:spPr>
          <a:xfrm>
            <a:off x="10666130" y="8250388"/>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T</a:t>
            </a:r>
          </a:p>
        </p:txBody>
      </p:sp>
      <p:sp>
        <p:nvSpPr>
          <p:cNvPr id="145" name="Rectangle 144">
            <a:hlinkClick r:id="" action="ppaction://noaction">
              <a:snd r:embed="rId10" name="Wrong.wav"/>
            </a:hlinkClick>
          </p:cNvPr>
          <p:cNvSpPr/>
          <p:nvPr/>
        </p:nvSpPr>
        <p:spPr>
          <a:xfrm>
            <a:off x="10666130" y="5129970"/>
            <a:ext cx="1371600" cy="155448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G</a:t>
            </a:r>
          </a:p>
        </p:txBody>
      </p:sp>
      <p:sp>
        <p:nvSpPr>
          <p:cNvPr id="146" name="Rectangle 145">
            <a:hlinkClick r:id="" action="ppaction://noaction">
              <a:snd r:embed="rId10" name="Wrong.wav"/>
            </a:hlinkClick>
          </p:cNvPr>
          <p:cNvSpPr/>
          <p:nvPr/>
        </p:nvSpPr>
        <p:spPr>
          <a:xfrm>
            <a:off x="12053496" y="11374587"/>
            <a:ext cx="1371600" cy="1547097"/>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J</a:t>
            </a:r>
          </a:p>
        </p:txBody>
      </p:sp>
      <p:sp>
        <p:nvSpPr>
          <p:cNvPr id="147" name="Rectangle 146">
            <a:hlinkClick r:id="" action="ppaction://noaction">
              <a:snd r:embed="rId10" name="Wrong.wav"/>
            </a:hlinkClick>
          </p:cNvPr>
          <p:cNvSpPr/>
          <p:nvPr/>
        </p:nvSpPr>
        <p:spPr>
          <a:xfrm>
            <a:off x="7898969" y="9814852"/>
            <a:ext cx="1371600" cy="155973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000" dirty="0">
                <a:latin typeface="Century Gothic" panose="020B0502020202020204" pitchFamily="34" charset="0"/>
              </a:rPr>
              <a:t>U</a:t>
            </a:r>
          </a:p>
        </p:txBody>
      </p:sp>
      <p:pic>
        <p:nvPicPr>
          <p:cNvPr id="87" name="Picture 8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211393" y="3310758"/>
            <a:ext cx="3119900" cy="2726634"/>
          </a:xfrm>
          <a:prstGeom prst="rect">
            <a:avLst/>
          </a:prstGeom>
        </p:spPr>
      </p:pic>
      <p:pic>
        <p:nvPicPr>
          <p:cNvPr id="88" name="Picture 87"/>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flipH="1">
            <a:off x="17717172" y="1958607"/>
            <a:ext cx="2086981" cy="4041038"/>
          </a:xfrm>
          <a:prstGeom prst="rect">
            <a:avLst/>
          </a:prstGeom>
        </p:spPr>
      </p:pic>
      <p:pic>
        <p:nvPicPr>
          <p:cNvPr id="89" name="Picture 8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15624" y="8639502"/>
            <a:ext cx="3520095" cy="2499423"/>
          </a:xfrm>
          <a:prstGeom prst="rect">
            <a:avLst/>
          </a:prstGeom>
        </p:spPr>
      </p:pic>
      <p:pic>
        <p:nvPicPr>
          <p:cNvPr id="92" name="Picture 9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087077" y="7561202"/>
            <a:ext cx="1433161" cy="3600000"/>
          </a:xfrm>
          <a:prstGeom prst="rect">
            <a:avLst/>
          </a:prstGeom>
        </p:spPr>
      </p:pic>
      <p:pic>
        <p:nvPicPr>
          <p:cNvPr id="94" name="Picture 9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827897" y="3310758"/>
            <a:ext cx="3495551" cy="2645387"/>
          </a:xfrm>
          <a:prstGeom prst="rect">
            <a:avLst/>
          </a:prstGeom>
        </p:spPr>
      </p:pic>
      <p:pic>
        <p:nvPicPr>
          <p:cNvPr id="95" name="Picture 94"/>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0211393" y="8639502"/>
            <a:ext cx="3119902" cy="2530954"/>
          </a:xfrm>
          <a:prstGeom prst="rect">
            <a:avLst/>
          </a:prstGeom>
        </p:spPr>
      </p:pic>
      <p:sp>
        <p:nvSpPr>
          <p:cNvPr id="96" name="Start"/>
          <p:cNvSpPr/>
          <p:nvPr/>
        </p:nvSpPr>
        <p:spPr>
          <a:xfrm>
            <a:off x="17602543" y="5976689"/>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Sari</a:t>
            </a:r>
            <a:endParaRPr sz="4400" b="1" dirty="0">
              <a:solidFill>
                <a:schemeClr val="tx1"/>
              </a:solidFill>
              <a:latin typeface="Century Gothic"/>
              <a:cs typeface="Century Gothic"/>
            </a:endParaRPr>
          </a:p>
        </p:txBody>
      </p:sp>
      <p:sp>
        <p:nvSpPr>
          <p:cNvPr id="97" name="Start"/>
          <p:cNvSpPr/>
          <p:nvPr/>
        </p:nvSpPr>
        <p:spPr>
          <a:xfrm>
            <a:off x="13779062" y="5976689"/>
            <a:ext cx="3593222"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err="1">
                <a:solidFill>
                  <a:schemeClr val="tx1"/>
                </a:solidFill>
                <a:latin typeface="Century Gothic"/>
                <a:cs typeface="Century Gothic"/>
              </a:rPr>
              <a:t>Deepavali</a:t>
            </a:r>
            <a:endParaRPr sz="4400" b="1" dirty="0">
              <a:solidFill>
                <a:schemeClr val="tx1"/>
              </a:solidFill>
              <a:latin typeface="Century Gothic"/>
              <a:cs typeface="Century Gothic"/>
            </a:endParaRPr>
          </a:p>
        </p:txBody>
      </p:sp>
      <p:sp>
        <p:nvSpPr>
          <p:cNvPr id="98" name="Start"/>
          <p:cNvSpPr/>
          <p:nvPr/>
        </p:nvSpPr>
        <p:spPr>
          <a:xfrm>
            <a:off x="13779061" y="11150863"/>
            <a:ext cx="3593223"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Rangoli</a:t>
            </a:r>
            <a:endParaRPr sz="4400" b="1" i="1" dirty="0">
              <a:solidFill>
                <a:schemeClr val="tx1"/>
              </a:solidFill>
              <a:latin typeface="Century Gothic"/>
              <a:cs typeface="Century Gothic"/>
            </a:endParaRPr>
          </a:p>
        </p:txBody>
      </p:sp>
      <p:sp>
        <p:nvSpPr>
          <p:cNvPr id="99" name="Start"/>
          <p:cNvSpPr/>
          <p:nvPr/>
        </p:nvSpPr>
        <p:spPr>
          <a:xfrm>
            <a:off x="17645540" y="11173944"/>
            <a:ext cx="2316234"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i="1" dirty="0" err="1">
                <a:solidFill>
                  <a:schemeClr val="tx1"/>
                </a:solidFill>
                <a:latin typeface="Century Gothic"/>
                <a:cs typeface="Century Gothic"/>
              </a:rPr>
              <a:t>Veshti</a:t>
            </a:r>
            <a:endParaRPr sz="4400" b="1" i="1" dirty="0">
              <a:solidFill>
                <a:schemeClr val="tx1"/>
              </a:solidFill>
              <a:latin typeface="Century Gothic"/>
              <a:cs typeface="Century Gothic"/>
            </a:endParaRPr>
          </a:p>
        </p:txBody>
      </p:sp>
      <p:sp>
        <p:nvSpPr>
          <p:cNvPr id="101" name="Start"/>
          <p:cNvSpPr/>
          <p:nvPr/>
        </p:nvSpPr>
        <p:spPr>
          <a:xfrm>
            <a:off x="20211393" y="5976689"/>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dirty="0">
                <a:solidFill>
                  <a:schemeClr val="tx1"/>
                </a:solidFill>
                <a:latin typeface="Century Gothic"/>
                <a:cs typeface="Century Gothic"/>
              </a:rPr>
              <a:t>Oil Lamps</a:t>
            </a:r>
            <a:endParaRPr sz="4400" b="1" dirty="0">
              <a:solidFill>
                <a:schemeClr val="tx1"/>
              </a:solidFill>
              <a:latin typeface="Century Gothic"/>
              <a:cs typeface="Century Gothic"/>
            </a:endParaRPr>
          </a:p>
        </p:txBody>
      </p:sp>
      <p:sp>
        <p:nvSpPr>
          <p:cNvPr id="103" name="Start"/>
          <p:cNvSpPr/>
          <p:nvPr/>
        </p:nvSpPr>
        <p:spPr>
          <a:xfrm>
            <a:off x="20211392" y="11149967"/>
            <a:ext cx="3161707" cy="1152000"/>
          </a:xfrm>
          <a:prstGeom prst="roundRect">
            <a:avLst>
              <a:gd name="adj" fmla="val 14971"/>
            </a:avLst>
          </a:prstGeom>
          <a:solidFill>
            <a:schemeClr val="bg1"/>
          </a:solidFill>
          <a:ln w="114300">
            <a:solidFill>
              <a:schemeClr val="accent6"/>
            </a:solidFill>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lang="en-US" sz="4400" b="1" strike="sngStrike" dirty="0">
                <a:solidFill>
                  <a:schemeClr val="tx1"/>
                </a:solidFill>
                <a:latin typeface="Century Gothic"/>
                <a:cs typeface="Century Gothic"/>
              </a:rPr>
              <a:t>Lights</a:t>
            </a:r>
          </a:p>
        </p:txBody>
      </p:sp>
    </p:spTree>
    <p:extLst>
      <p:ext uri="{BB962C8B-B14F-4D97-AF65-F5344CB8AC3E}">
        <p14:creationId xmlns:p14="http://schemas.microsoft.com/office/powerpoint/2010/main" val="154382049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13" descr="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917476" y="169156"/>
            <a:ext cx="23466524" cy="7923145"/>
          </a:xfrm>
          <a:prstGeom prst="rect">
            <a:avLst/>
          </a:prstGeom>
          <a:ln w="12700">
            <a:miter lim="400000"/>
          </a:ln>
        </p:spPr>
      </p:pic>
      <p:grpSp>
        <p:nvGrpSpPr>
          <p:cNvPr id="25" name="Group 24"/>
          <p:cNvGrpSpPr/>
          <p:nvPr/>
        </p:nvGrpSpPr>
        <p:grpSpPr>
          <a:xfrm>
            <a:off x="8173950" y="5442023"/>
            <a:ext cx="11538881" cy="7923145"/>
            <a:chOff x="4289777" y="926405"/>
            <a:chExt cx="11336244" cy="7935373"/>
          </a:xfrm>
        </p:grpSpPr>
        <p:sp>
          <p:nvSpPr>
            <p:cNvPr id="26" name="Rectangle"/>
            <p:cNvSpPr/>
            <p:nvPr/>
          </p:nvSpPr>
          <p:spPr>
            <a:xfrm>
              <a:off x="4289777" y="926405"/>
              <a:ext cx="11336244" cy="7935373"/>
            </a:xfrm>
            <a:prstGeom prst="rect">
              <a:avLst/>
            </a:prstGeom>
            <a:solidFill>
              <a:srgbClr val="FFFFFF"/>
            </a:solidFill>
            <a:ln w="25400">
              <a:noFill/>
            </a:ln>
            <a:effectLst>
              <a:outerShdw blurRad="50800" dist="130852" dir="2916000" rotWithShape="0">
                <a:srgbClr val="000000">
                  <a:alpha val="40000"/>
                </a:srgbClr>
              </a:outerShdw>
            </a:effectLst>
          </p:spPr>
          <p:txBody>
            <a:bodyPr lIns="0" tIns="0" rIns="0" bIns="0" anchor="ctr"/>
            <a:lstStyle/>
            <a:p>
              <a:endParaRPr b="0"/>
            </a:p>
          </p:txBody>
        </p:sp>
        <p:pic>
          <p:nvPicPr>
            <p:cNvPr id="27" name="Picture 26" descr="Deepavali 2.jp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570765" y="1195215"/>
              <a:ext cx="10815483" cy="7356118"/>
            </a:xfrm>
            <a:prstGeom prst="rect">
              <a:avLst/>
            </a:prstGeom>
          </p:spPr>
        </p:pic>
      </p:grpSp>
      <p:pic>
        <p:nvPicPr>
          <p:cNvPr id="28" name="Picture 27" descr="Malay Boy Close Eyes and Right Arm Bend Down.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63109" y="4999011"/>
            <a:ext cx="6112044" cy="8126973"/>
          </a:xfrm>
          <a:prstGeom prst="rect">
            <a:avLst/>
          </a:prstGeom>
        </p:spPr>
      </p:pic>
      <p:sp>
        <p:nvSpPr>
          <p:cNvPr id="29" name="TextBox 9">
            <a:hlinkClick r:id="" action="ppaction://noaction"/>
            <a:extLst>
              <a:ext uri="{FF2B5EF4-FFF2-40B4-BE49-F238E27FC236}">
                <a16:creationId xmlns:a16="http://schemas.microsoft.com/office/drawing/2014/main" id="{732B8A06-CF3B-4806-9A4F-8FF5B1FD963A}"/>
              </a:ext>
            </a:extLst>
          </p:cNvPr>
          <p:cNvSpPr txBox="1"/>
          <p:nvPr/>
        </p:nvSpPr>
        <p:spPr>
          <a:xfrm>
            <a:off x="9005443" y="12935841"/>
            <a:ext cx="9800781" cy="615549"/>
          </a:xfrm>
          <a:prstGeom prst="rect">
            <a:avLst/>
          </a:prstGeom>
          <a:solidFill>
            <a:srgbClr val="000000"/>
          </a:solidFill>
          <a:ln w="12700">
            <a:miter lim="400000"/>
          </a:ln>
          <a:effectLst>
            <a:outerShdw blurRad="63500" dist="135207" dir="8085027" rotWithShape="0">
              <a:srgbClr val="000000">
                <a:alpha val="26672"/>
              </a:srgbClr>
            </a:outerShdw>
          </a:effectLst>
          <a:extLst>
            <a:ext uri="{C572A759-6A51-4108-AA02-DFA0A04FC94B}">
              <ma14:wrappingTextBoxFlag xmlns="" xmlns:ma14="http://schemas.microsoft.com/office/mac/drawingml/2011/main" val="1"/>
            </a:ext>
          </a:extLst>
        </p:spPr>
        <p:txBody>
          <a:bodyPr wrap="square" lIns="91438" tIns="91438" rIns="91438" bIns="91438">
            <a:spAutoFit/>
          </a:bodyPr>
          <a:lstStyle>
            <a:lvl1pPr defTabSz="914400">
              <a:defRPr sz="5000" b="1">
                <a:solidFill>
                  <a:srgbClr val="FFFFFF"/>
                </a:solidFill>
                <a:latin typeface="Century Gothic"/>
                <a:ea typeface="Century Gothic"/>
                <a:cs typeface="Century Gothic"/>
                <a:sym typeface="Century Gothic"/>
              </a:defRPr>
            </a:lvl1pPr>
          </a:lstStyle>
          <a:p>
            <a:r>
              <a:rPr lang="en-US" sz="2800" dirty="0" err="1"/>
              <a:t>Deepavali</a:t>
            </a:r>
            <a:r>
              <a:rPr lang="en-US" sz="2800" dirty="0"/>
              <a:t> light decorations along Little India</a:t>
            </a:r>
            <a:endParaRPr lang="en-US" sz="2800" dirty="0">
              <a:solidFill>
                <a:srgbClr val="FF0000"/>
              </a:solidFill>
            </a:endParaRPr>
          </a:p>
        </p:txBody>
      </p:sp>
      <p:sp>
        <p:nvSpPr>
          <p:cNvPr id="24" name="TextBox 23"/>
          <p:cNvSpPr txBox="1"/>
          <p:nvPr/>
        </p:nvSpPr>
        <p:spPr>
          <a:xfrm>
            <a:off x="3287374" y="466512"/>
            <a:ext cx="18509945" cy="4950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500" b="0" dirty="0">
                <a:solidFill>
                  <a:schemeClr val="tx1"/>
                </a:solidFill>
                <a:latin typeface="Century Gothic"/>
                <a:cs typeface="Century Gothic"/>
              </a:rPr>
              <a:t>Festivals are an important part of the Indian community in Singapore. </a:t>
            </a:r>
          </a:p>
          <a:p>
            <a:endParaRPr lang="en-US" sz="3200" b="0" dirty="0">
              <a:solidFill>
                <a:schemeClr val="tx1"/>
              </a:solidFill>
              <a:latin typeface="Century Gothic"/>
              <a:cs typeface="Century Gothic"/>
            </a:endParaRPr>
          </a:p>
          <a:p>
            <a:r>
              <a:rPr lang="en-US" sz="5500" b="0" dirty="0">
                <a:solidFill>
                  <a:schemeClr val="tx1"/>
                </a:solidFill>
                <a:latin typeface="Century Gothic"/>
                <a:cs typeface="Century Gothic"/>
              </a:rPr>
              <a:t>Throughout the year, different types of festivals are celebrated by the Indian community and one key festival is Deepavali.</a:t>
            </a:r>
          </a:p>
        </p:txBody>
      </p:sp>
      <p:pic>
        <p:nvPicPr>
          <p:cNvPr id="20" name="Picture 19" descr="pencil.png">
            <a:hlinkClick r:id="" action="ppaction://hlinkshowjump?jump=previousslide"/>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21"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pic>
        <p:nvPicPr>
          <p:cNvPr id="18" name="Picture 17" descr="pencil.png">
            <a:hlinkClick r:id="" action="ppaction://hlinkshowjump?jump=nextslide"/>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19"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pic>
        <p:nvPicPr>
          <p:cNvPr id="31"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790400" y="10865555"/>
            <a:ext cx="812800" cy="812800"/>
          </a:xfrm>
          <a:prstGeom prst="rect">
            <a:avLst/>
          </a:prstGeom>
        </p:spPr>
      </p:pic>
      <p:pic>
        <p:nvPicPr>
          <p:cNvPr id="2" name="Slide 8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4790400" y="12370646"/>
            <a:ext cx="812800" cy="812800"/>
          </a:xfrm>
          <a:prstGeom prst="rect">
            <a:avLst/>
          </a:prstGeom>
        </p:spPr>
      </p:pic>
    </p:spTree>
    <p:extLst>
      <p:ext uri="{BB962C8B-B14F-4D97-AF65-F5344CB8AC3E}">
        <p14:creationId xmlns:p14="http://schemas.microsoft.com/office/powerpoint/2010/main" val="6726777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31"/>
                                        </p:tgtEl>
                                      </p:cBhvr>
                                    </p:cmd>
                                  </p:childTnLst>
                                </p:cTn>
                              </p:par>
                              <p:par>
                                <p:cTn id="7" presetID="1" presetClass="mediacall" presetSubtype="0" fill="hold" nodeType="withEffect">
                                  <p:stCondLst>
                                    <p:cond delay="0"/>
                                  </p:stCondLst>
                                  <p:childTnLst>
                                    <p:cmd type="call" cmd="playFrom(0.0)">
                                      <p:cBhvr>
                                        <p:cTn id="8" dur="14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1"/>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31"/>
                                        </p:tgtEl>
                                      </p:cBhvr>
                                    </p:cmd>
                                  </p:childTnLst>
                                </p:cTn>
                              </p:par>
                            </p:childTnLst>
                          </p:cTn>
                        </p:par>
                      </p:childTnLst>
                    </p:cTn>
                  </p:par>
                </p:childTnLst>
              </p:cTn>
              <p:nextCondLst>
                <p:cond evt="onClick" delay="0">
                  <p:tgtEl>
                    <p:spTgt spid="31"/>
                  </p:tgtEl>
                </p:cond>
              </p:nextCondLst>
            </p:seq>
            <p:audio>
              <p:cMediaNode vol="75472" showWhenStopped="0">
                <p:cTn id="14" fill="hold" display="0">
                  <p:stCondLst>
                    <p:cond delay="indefinite"/>
                  </p:stCondLst>
                  <p:endCondLst>
                    <p:cond evt="onStopAudio" delay="0">
                      <p:tgtEl>
                        <p:sldTgt/>
                      </p:tgtEl>
                    </p:cond>
                  </p:endCondLst>
                </p:cTn>
                <p:tgtEl>
                  <p:spTgt spid="31"/>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496"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pic>
        <p:nvPicPr>
          <p:cNvPr id="73" name="Picture 72" descr="fireworks still 3.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257499">
            <a:off x="20326940" y="-115888"/>
            <a:ext cx="4535945" cy="3830038"/>
          </a:xfrm>
          <a:prstGeom prst="rect">
            <a:avLst/>
          </a:prstGeom>
        </p:spPr>
      </p:pic>
      <p:sp>
        <p:nvSpPr>
          <p:cNvPr id="78" name="Rectangle 77">
            <a:hlinkClick r:id="" action="ppaction://noaction"/>
          </p:cNvPr>
          <p:cNvSpPr/>
          <p:nvPr/>
        </p:nvSpPr>
        <p:spPr>
          <a:xfrm>
            <a:off x="1188113" y="3512817"/>
            <a:ext cx="2194560" cy="146304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D</a:t>
            </a:r>
          </a:p>
        </p:txBody>
      </p:sp>
      <p:sp>
        <p:nvSpPr>
          <p:cNvPr id="79" name="Rectangle 78"/>
          <p:cNvSpPr/>
          <p:nvPr/>
        </p:nvSpPr>
        <p:spPr>
          <a:xfrm>
            <a:off x="3382673" y="3512815"/>
            <a:ext cx="2205679" cy="146304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E</a:t>
            </a:r>
          </a:p>
        </p:txBody>
      </p:sp>
      <p:sp>
        <p:nvSpPr>
          <p:cNvPr id="80" name="Rectangle 79"/>
          <p:cNvSpPr/>
          <p:nvPr/>
        </p:nvSpPr>
        <p:spPr>
          <a:xfrm>
            <a:off x="5577233" y="3512817"/>
            <a:ext cx="2194560" cy="146304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E</a:t>
            </a:r>
          </a:p>
        </p:txBody>
      </p:sp>
      <p:sp>
        <p:nvSpPr>
          <p:cNvPr id="81" name="Rectangle 80"/>
          <p:cNvSpPr/>
          <p:nvPr/>
        </p:nvSpPr>
        <p:spPr>
          <a:xfrm>
            <a:off x="7771793" y="3512817"/>
            <a:ext cx="2194560" cy="146304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P</a:t>
            </a:r>
          </a:p>
        </p:txBody>
      </p:sp>
      <p:sp>
        <p:nvSpPr>
          <p:cNvPr id="82" name="Rectangle 81"/>
          <p:cNvSpPr/>
          <p:nvPr/>
        </p:nvSpPr>
        <p:spPr>
          <a:xfrm>
            <a:off x="9966353" y="3512817"/>
            <a:ext cx="2194560" cy="146304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A</a:t>
            </a:r>
          </a:p>
        </p:txBody>
      </p:sp>
      <p:sp>
        <p:nvSpPr>
          <p:cNvPr id="153" name="Rectangle 152"/>
          <p:cNvSpPr/>
          <p:nvPr/>
        </p:nvSpPr>
        <p:spPr>
          <a:xfrm>
            <a:off x="12160913" y="3512817"/>
            <a:ext cx="2194560" cy="146304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V</a:t>
            </a:r>
          </a:p>
        </p:txBody>
      </p:sp>
      <p:sp>
        <p:nvSpPr>
          <p:cNvPr id="154" name="Rectangle 153"/>
          <p:cNvSpPr/>
          <p:nvPr/>
        </p:nvSpPr>
        <p:spPr>
          <a:xfrm>
            <a:off x="14355473" y="3512817"/>
            <a:ext cx="2142789" cy="146304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A</a:t>
            </a:r>
          </a:p>
        </p:txBody>
      </p:sp>
      <p:sp>
        <p:nvSpPr>
          <p:cNvPr id="155" name="Rectangle 154"/>
          <p:cNvSpPr/>
          <p:nvPr/>
        </p:nvSpPr>
        <p:spPr>
          <a:xfrm>
            <a:off x="16498262" y="3512817"/>
            <a:ext cx="2194560" cy="146304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L</a:t>
            </a:r>
          </a:p>
        </p:txBody>
      </p:sp>
      <p:sp>
        <p:nvSpPr>
          <p:cNvPr id="156" name="Rectangle 155"/>
          <p:cNvSpPr/>
          <p:nvPr/>
        </p:nvSpPr>
        <p:spPr>
          <a:xfrm>
            <a:off x="18692822" y="3512815"/>
            <a:ext cx="2194560" cy="1463040"/>
          </a:xfrm>
          <a:prstGeom prst="rect">
            <a:avLst/>
          </a:prstGeom>
          <a:solidFill>
            <a:srgbClr val="CDACE6"/>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I</a:t>
            </a:r>
          </a:p>
        </p:txBody>
      </p:sp>
      <p:sp>
        <p:nvSpPr>
          <p:cNvPr id="157" name="Rectangle 156">
            <a:hlinkClick r:id="rId9" action="ppaction://hlinksldjump"/>
          </p:cNvPr>
          <p:cNvSpPr/>
          <p:nvPr/>
        </p:nvSpPr>
        <p:spPr>
          <a:xfrm>
            <a:off x="3382673" y="4975857"/>
            <a:ext cx="2205679" cy="146304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S</a:t>
            </a:r>
          </a:p>
        </p:txBody>
      </p:sp>
      <p:sp>
        <p:nvSpPr>
          <p:cNvPr id="158" name="Rectangle 157"/>
          <p:cNvSpPr/>
          <p:nvPr/>
        </p:nvSpPr>
        <p:spPr>
          <a:xfrm>
            <a:off x="3382673" y="6438897"/>
            <a:ext cx="2205679" cy="1476133"/>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H</a:t>
            </a:r>
          </a:p>
        </p:txBody>
      </p:sp>
      <p:sp>
        <p:nvSpPr>
          <p:cNvPr id="159" name="Rectangle 158"/>
          <p:cNvSpPr/>
          <p:nvPr/>
        </p:nvSpPr>
        <p:spPr>
          <a:xfrm>
            <a:off x="3382673" y="7915030"/>
            <a:ext cx="2194560" cy="146304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T</a:t>
            </a:r>
          </a:p>
        </p:txBody>
      </p:sp>
      <p:sp>
        <p:nvSpPr>
          <p:cNvPr id="160" name="Rectangle 159"/>
          <p:cNvSpPr/>
          <p:nvPr/>
        </p:nvSpPr>
        <p:spPr>
          <a:xfrm>
            <a:off x="3382673" y="9364975"/>
            <a:ext cx="2194560" cy="146304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I</a:t>
            </a:r>
          </a:p>
        </p:txBody>
      </p:sp>
      <p:sp>
        <p:nvSpPr>
          <p:cNvPr id="161" name="Rectangle 160">
            <a:hlinkClick r:id="rId10" action="ppaction://hlinksldjump"/>
          </p:cNvPr>
          <p:cNvSpPr/>
          <p:nvPr/>
        </p:nvSpPr>
        <p:spPr>
          <a:xfrm>
            <a:off x="5577233" y="4975857"/>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H</a:t>
            </a:r>
          </a:p>
        </p:txBody>
      </p:sp>
      <p:sp>
        <p:nvSpPr>
          <p:cNvPr id="162" name="Rectangle 161">
            <a:hlinkClick r:id="rId11" action="ppaction://hlinksldjump"/>
          </p:cNvPr>
          <p:cNvSpPr/>
          <p:nvPr/>
        </p:nvSpPr>
        <p:spPr>
          <a:xfrm>
            <a:off x="7771793" y="4975857"/>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U</a:t>
            </a:r>
          </a:p>
        </p:txBody>
      </p:sp>
      <p:sp>
        <p:nvSpPr>
          <p:cNvPr id="163" name="Rectangle 162">
            <a:hlinkClick r:id="rId12" action="ppaction://hlinksldjump"/>
          </p:cNvPr>
          <p:cNvSpPr/>
          <p:nvPr/>
        </p:nvSpPr>
        <p:spPr>
          <a:xfrm>
            <a:off x="9966353" y="4975857"/>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I</a:t>
            </a:r>
          </a:p>
        </p:txBody>
      </p:sp>
      <p:sp>
        <p:nvSpPr>
          <p:cNvPr id="164" name="Rectangle 163"/>
          <p:cNvSpPr/>
          <p:nvPr/>
        </p:nvSpPr>
        <p:spPr>
          <a:xfrm>
            <a:off x="3382673" y="2049777"/>
            <a:ext cx="2194560" cy="1463040"/>
          </a:xfrm>
          <a:prstGeom prst="rect">
            <a:avLst/>
          </a:prstGeom>
          <a:solidFill>
            <a:srgbClr val="92D05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V</a:t>
            </a:r>
          </a:p>
        </p:txBody>
      </p:sp>
      <p:sp>
        <p:nvSpPr>
          <p:cNvPr id="165" name="Rectangle 164"/>
          <p:cNvSpPr/>
          <p:nvPr/>
        </p:nvSpPr>
        <p:spPr>
          <a:xfrm>
            <a:off x="14355473" y="2049775"/>
            <a:ext cx="2194560" cy="1463041"/>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O</a:t>
            </a:r>
          </a:p>
        </p:txBody>
      </p:sp>
      <p:sp>
        <p:nvSpPr>
          <p:cNvPr id="166" name="Rectangle 165"/>
          <p:cNvSpPr/>
          <p:nvPr/>
        </p:nvSpPr>
        <p:spPr>
          <a:xfrm>
            <a:off x="14355473" y="4975857"/>
            <a:ext cx="2142789"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M</a:t>
            </a:r>
          </a:p>
        </p:txBody>
      </p:sp>
      <p:sp>
        <p:nvSpPr>
          <p:cNvPr id="167" name="Rectangle 166"/>
          <p:cNvSpPr/>
          <p:nvPr/>
        </p:nvSpPr>
        <p:spPr>
          <a:xfrm>
            <a:off x="14355473" y="6438895"/>
            <a:ext cx="2142789" cy="146304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T</a:t>
            </a:r>
          </a:p>
        </p:txBody>
      </p:sp>
      <p:sp>
        <p:nvSpPr>
          <p:cNvPr id="168" name="Rectangle 167"/>
          <p:cNvSpPr/>
          <p:nvPr/>
        </p:nvSpPr>
        <p:spPr>
          <a:xfrm>
            <a:off x="14355473" y="7915030"/>
            <a:ext cx="2142789"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O</a:t>
            </a:r>
          </a:p>
        </p:txBody>
      </p:sp>
      <p:sp>
        <p:nvSpPr>
          <p:cNvPr id="169" name="Rectangle 168"/>
          <p:cNvSpPr/>
          <p:nvPr/>
        </p:nvSpPr>
        <p:spPr>
          <a:xfrm>
            <a:off x="14355473" y="9364975"/>
            <a:ext cx="2142789"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S</a:t>
            </a:r>
          </a:p>
        </p:txBody>
      </p:sp>
      <p:sp>
        <p:nvSpPr>
          <p:cNvPr id="170" name="Rectangle 169"/>
          <p:cNvSpPr/>
          <p:nvPr/>
        </p:nvSpPr>
        <p:spPr>
          <a:xfrm>
            <a:off x="1188113" y="9364975"/>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E</a:t>
            </a:r>
          </a:p>
        </p:txBody>
      </p:sp>
      <p:sp>
        <p:nvSpPr>
          <p:cNvPr id="171" name="Rectangle 170"/>
          <p:cNvSpPr/>
          <p:nvPr/>
        </p:nvSpPr>
        <p:spPr>
          <a:xfrm>
            <a:off x="5588352" y="9364975"/>
            <a:ext cx="2183441"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W</a:t>
            </a:r>
          </a:p>
        </p:txBody>
      </p:sp>
      <p:sp>
        <p:nvSpPr>
          <p:cNvPr id="172" name="Rectangle 171"/>
          <p:cNvSpPr/>
          <p:nvPr/>
        </p:nvSpPr>
        <p:spPr>
          <a:xfrm>
            <a:off x="7771793" y="9378070"/>
            <a:ext cx="2194560" cy="144994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Q</a:t>
            </a:r>
          </a:p>
        </p:txBody>
      </p:sp>
      <p:sp>
        <p:nvSpPr>
          <p:cNvPr id="173" name="Rectangle 172"/>
          <p:cNvSpPr/>
          <p:nvPr/>
        </p:nvSpPr>
        <p:spPr>
          <a:xfrm>
            <a:off x="9966353" y="9378070"/>
            <a:ext cx="2194560" cy="1449945"/>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R</a:t>
            </a:r>
          </a:p>
        </p:txBody>
      </p:sp>
      <p:sp>
        <p:nvSpPr>
          <p:cNvPr id="174" name="Rectangle 173"/>
          <p:cNvSpPr/>
          <p:nvPr/>
        </p:nvSpPr>
        <p:spPr>
          <a:xfrm>
            <a:off x="12160913" y="9364975"/>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U</a:t>
            </a:r>
          </a:p>
        </p:txBody>
      </p:sp>
      <p:sp>
        <p:nvSpPr>
          <p:cNvPr id="175" name="Rectangle 174"/>
          <p:cNvSpPr/>
          <p:nvPr/>
        </p:nvSpPr>
        <p:spPr>
          <a:xfrm>
            <a:off x="16498262" y="9364975"/>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C</a:t>
            </a:r>
          </a:p>
        </p:txBody>
      </p:sp>
      <p:sp>
        <p:nvSpPr>
          <p:cNvPr id="176" name="Rectangle 175"/>
          <p:cNvSpPr/>
          <p:nvPr/>
        </p:nvSpPr>
        <p:spPr>
          <a:xfrm>
            <a:off x="18692822" y="9378070"/>
            <a:ext cx="2194560" cy="1449945"/>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I</a:t>
            </a:r>
          </a:p>
        </p:txBody>
      </p:sp>
      <p:sp>
        <p:nvSpPr>
          <p:cNvPr id="177" name="Rectangle 176"/>
          <p:cNvSpPr/>
          <p:nvPr/>
        </p:nvSpPr>
        <p:spPr>
          <a:xfrm>
            <a:off x="1188113" y="7915030"/>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B</a:t>
            </a:r>
          </a:p>
        </p:txBody>
      </p:sp>
      <p:sp>
        <p:nvSpPr>
          <p:cNvPr id="178" name="Rectangle 177"/>
          <p:cNvSpPr/>
          <p:nvPr/>
        </p:nvSpPr>
        <p:spPr>
          <a:xfrm>
            <a:off x="1188113" y="6442871"/>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X</a:t>
            </a:r>
          </a:p>
        </p:txBody>
      </p:sp>
      <p:sp>
        <p:nvSpPr>
          <p:cNvPr id="179" name="Rectangle 178"/>
          <p:cNvSpPr/>
          <p:nvPr/>
        </p:nvSpPr>
        <p:spPr>
          <a:xfrm>
            <a:off x="1188113" y="4975855"/>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C</a:t>
            </a:r>
          </a:p>
        </p:txBody>
      </p:sp>
      <p:sp>
        <p:nvSpPr>
          <p:cNvPr id="180" name="Rectangle 179"/>
          <p:cNvSpPr/>
          <p:nvPr/>
        </p:nvSpPr>
        <p:spPr>
          <a:xfrm>
            <a:off x="1188113" y="2049776"/>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Z</a:t>
            </a:r>
          </a:p>
        </p:txBody>
      </p:sp>
      <p:sp>
        <p:nvSpPr>
          <p:cNvPr id="181" name="Rectangle 180"/>
          <p:cNvSpPr/>
          <p:nvPr/>
        </p:nvSpPr>
        <p:spPr>
          <a:xfrm>
            <a:off x="5577233" y="6438895"/>
            <a:ext cx="2194560" cy="1476135"/>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L</a:t>
            </a:r>
          </a:p>
        </p:txBody>
      </p:sp>
      <p:sp>
        <p:nvSpPr>
          <p:cNvPr id="182" name="Rectangle 181"/>
          <p:cNvSpPr/>
          <p:nvPr/>
        </p:nvSpPr>
        <p:spPr>
          <a:xfrm>
            <a:off x="7771793" y="6438895"/>
            <a:ext cx="2194560" cy="1476135"/>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I</a:t>
            </a:r>
          </a:p>
        </p:txBody>
      </p:sp>
      <p:sp>
        <p:nvSpPr>
          <p:cNvPr id="183" name="Rectangle 182"/>
          <p:cNvSpPr/>
          <p:nvPr/>
        </p:nvSpPr>
        <p:spPr>
          <a:xfrm>
            <a:off x="9966353" y="6438895"/>
            <a:ext cx="2194560" cy="1476135"/>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G</a:t>
            </a:r>
          </a:p>
        </p:txBody>
      </p:sp>
      <p:sp>
        <p:nvSpPr>
          <p:cNvPr id="184" name="Rectangle 183"/>
          <p:cNvSpPr/>
          <p:nvPr/>
        </p:nvSpPr>
        <p:spPr>
          <a:xfrm>
            <a:off x="12160913" y="6445442"/>
            <a:ext cx="2194560" cy="146304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H</a:t>
            </a:r>
          </a:p>
        </p:txBody>
      </p:sp>
      <p:sp>
        <p:nvSpPr>
          <p:cNvPr id="185" name="Rectangle 184"/>
          <p:cNvSpPr/>
          <p:nvPr/>
        </p:nvSpPr>
        <p:spPr>
          <a:xfrm>
            <a:off x="12160913" y="4975855"/>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D</a:t>
            </a:r>
          </a:p>
        </p:txBody>
      </p:sp>
      <p:sp>
        <p:nvSpPr>
          <p:cNvPr id="186" name="Rectangle 185"/>
          <p:cNvSpPr/>
          <p:nvPr/>
        </p:nvSpPr>
        <p:spPr>
          <a:xfrm>
            <a:off x="5577233" y="7915030"/>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F</a:t>
            </a:r>
          </a:p>
        </p:txBody>
      </p:sp>
      <p:sp>
        <p:nvSpPr>
          <p:cNvPr id="187" name="Rectangle 186"/>
          <p:cNvSpPr/>
          <p:nvPr/>
        </p:nvSpPr>
        <p:spPr>
          <a:xfrm>
            <a:off x="7771793" y="7915030"/>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C</a:t>
            </a:r>
          </a:p>
        </p:txBody>
      </p:sp>
      <p:sp>
        <p:nvSpPr>
          <p:cNvPr id="188" name="Rectangle 187"/>
          <p:cNvSpPr/>
          <p:nvPr/>
        </p:nvSpPr>
        <p:spPr>
          <a:xfrm>
            <a:off x="9966353" y="7915030"/>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J</a:t>
            </a:r>
          </a:p>
        </p:txBody>
      </p:sp>
      <p:sp>
        <p:nvSpPr>
          <p:cNvPr id="189" name="Rectangle 188"/>
          <p:cNvSpPr/>
          <p:nvPr/>
        </p:nvSpPr>
        <p:spPr>
          <a:xfrm>
            <a:off x="12160913" y="7915030"/>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K</a:t>
            </a:r>
          </a:p>
        </p:txBody>
      </p:sp>
      <p:sp>
        <p:nvSpPr>
          <p:cNvPr id="190" name="Rectangle 189"/>
          <p:cNvSpPr/>
          <p:nvPr/>
        </p:nvSpPr>
        <p:spPr>
          <a:xfrm>
            <a:off x="16498262" y="7901935"/>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T</a:t>
            </a:r>
          </a:p>
        </p:txBody>
      </p:sp>
      <p:sp>
        <p:nvSpPr>
          <p:cNvPr id="191" name="Rectangle 190"/>
          <p:cNvSpPr/>
          <p:nvPr/>
        </p:nvSpPr>
        <p:spPr>
          <a:xfrm>
            <a:off x="18692822" y="7915030"/>
            <a:ext cx="2194560" cy="146304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R</a:t>
            </a:r>
          </a:p>
        </p:txBody>
      </p:sp>
      <p:sp>
        <p:nvSpPr>
          <p:cNvPr id="192" name="Rectangle 191"/>
          <p:cNvSpPr/>
          <p:nvPr/>
        </p:nvSpPr>
        <p:spPr>
          <a:xfrm>
            <a:off x="16498262" y="6441372"/>
            <a:ext cx="2194560" cy="1463040"/>
          </a:xfrm>
          <a:prstGeom prst="rect">
            <a:avLst/>
          </a:prstGeom>
          <a:solidFill>
            <a:srgbClr val="FF9C8F"/>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S</a:t>
            </a:r>
          </a:p>
        </p:txBody>
      </p:sp>
      <p:sp>
        <p:nvSpPr>
          <p:cNvPr id="193" name="Rectangle 192"/>
          <p:cNvSpPr/>
          <p:nvPr/>
        </p:nvSpPr>
        <p:spPr>
          <a:xfrm>
            <a:off x="16498262" y="4978332"/>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G</a:t>
            </a:r>
          </a:p>
        </p:txBody>
      </p:sp>
      <p:sp>
        <p:nvSpPr>
          <p:cNvPr id="194" name="Rectangle 193"/>
          <p:cNvSpPr/>
          <p:nvPr/>
        </p:nvSpPr>
        <p:spPr>
          <a:xfrm>
            <a:off x="18692822" y="6438895"/>
            <a:ext cx="2194560" cy="146304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A</a:t>
            </a:r>
          </a:p>
        </p:txBody>
      </p:sp>
      <p:sp>
        <p:nvSpPr>
          <p:cNvPr id="195" name="Rectangle 194"/>
          <p:cNvSpPr/>
          <p:nvPr/>
        </p:nvSpPr>
        <p:spPr>
          <a:xfrm>
            <a:off x="18692822" y="4978332"/>
            <a:ext cx="2194560" cy="1463040"/>
          </a:xfrm>
          <a:prstGeom prst="rect">
            <a:avLst/>
          </a:prstGeom>
          <a:solidFill>
            <a:srgbClr val="EE5CC4"/>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S</a:t>
            </a:r>
          </a:p>
        </p:txBody>
      </p:sp>
      <p:sp>
        <p:nvSpPr>
          <p:cNvPr id="196" name="Rectangle 195"/>
          <p:cNvSpPr/>
          <p:nvPr/>
        </p:nvSpPr>
        <p:spPr>
          <a:xfrm>
            <a:off x="7771793" y="2049777"/>
            <a:ext cx="2194560" cy="146304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A</a:t>
            </a:r>
          </a:p>
        </p:txBody>
      </p:sp>
      <p:sp>
        <p:nvSpPr>
          <p:cNvPr id="197" name="Rectangle 196"/>
          <p:cNvSpPr/>
          <p:nvPr/>
        </p:nvSpPr>
        <p:spPr>
          <a:xfrm>
            <a:off x="9966353" y="2049777"/>
            <a:ext cx="2194560" cy="146304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N</a:t>
            </a:r>
          </a:p>
        </p:txBody>
      </p:sp>
      <p:sp>
        <p:nvSpPr>
          <p:cNvPr id="198" name="Rectangle 197"/>
          <p:cNvSpPr/>
          <p:nvPr/>
        </p:nvSpPr>
        <p:spPr>
          <a:xfrm>
            <a:off x="12160913" y="2049775"/>
            <a:ext cx="2194560" cy="1463041"/>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G</a:t>
            </a:r>
          </a:p>
        </p:txBody>
      </p:sp>
      <p:sp>
        <p:nvSpPr>
          <p:cNvPr id="199" name="Rectangle 198"/>
          <p:cNvSpPr/>
          <p:nvPr/>
        </p:nvSpPr>
        <p:spPr>
          <a:xfrm>
            <a:off x="16498262" y="2049776"/>
            <a:ext cx="2194560" cy="146304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L</a:t>
            </a:r>
          </a:p>
        </p:txBody>
      </p:sp>
      <p:sp>
        <p:nvSpPr>
          <p:cNvPr id="200" name="Rectangle 199"/>
          <p:cNvSpPr/>
          <p:nvPr/>
        </p:nvSpPr>
        <p:spPr>
          <a:xfrm>
            <a:off x="18692822" y="2049775"/>
            <a:ext cx="2194560" cy="146304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I</a:t>
            </a:r>
          </a:p>
        </p:txBody>
      </p:sp>
      <p:sp>
        <p:nvSpPr>
          <p:cNvPr id="201" name="Rectangle 200"/>
          <p:cNvSpPr/>
          <p:nvPr/>
        </p:nvSpPr>
        <p:spPr>
          <a:xfrm>
            <a:off x="3382673" y="10828015"/>
            <a:ext cx="2205679" cy="146304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I</a:t>
            </a:r>
          </a:p>
        </p:txBody>
      </p:sp>
      <p:sp>
        <p:nvSpPr>
          <p:cNvPr id="202" name="Rectangle 201"/>
          <p:cNvSpPr/>
          <p:nvPr/>
        </p:nvSpPr>
        <p:spPr>
          <a:xfrm>
            <a:off x="14361032" y="10828015"/>
            <a:ext cx="2137230" cy="146304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P</a:t>
            </a:r>
          </a:p>
        </p:txBody>
      </p:sp>
      <p:sp>
        <p:nvSpPr>
          <p:cNvPr id="203" name="Rectangle 202"/>
          <p:cNvSpPr/>
          <p:nvPr/>
        </p:nvSpPr>
        <p:spPr>
          <a:xfrm>
            <a:off x="1188113" y="10828015"/>
            <a:ext cx="2194560" cy="146304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O</a:t>
            </a:r>
          </a:p>
        </p:txBody>
      </p:sp>
      <p:sp>
        <p:nvSpPr>
          <p:cNvPr id="204" name="Rectangle 203"/>
          <p:cNvSpPr/>
          <p:nvPr/>
        </p:nvSpPr>
        <p:spPr>
          <a:xfrm>
            <a:off x="7777352" y="10828015"/>
            <a:ext cx="2194560" cy="146304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L</a:t>
            </a:r>
          </a:p>
        </p:txBody>
      </p:sp>
      <p:sp>
        <p:nvSpPr>
          <p:cNvPr id="205" name="Rectangle 204"/>
          <p:cNvSpPr/>
          <p:nvPr/>
        </p:nvSpPr>
        <p:spPr>
          <a:xfrm>
            <a:off x="9971912" y="10828015"/>
            <a:ext cx="2194560" cy="146304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A</a:t>
            </a:r>
          </a:p>
        </p:txBody>
      </p:sp>
      <p:sp>
        <p:nvSpPr>
          <p:cNvPr id="206" name="Rectangle 205"/>
          <p:cNvSpPr/>
          <p:nvPr/>
        </p:nvSpPr>
        <p:spPr>
          <a:xfrm>
            <a:off x="12166472" y="10828015"/>
            <a:ext cx="2194560" cy="146304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M</a:t>
            </a:r>
          </a:p>
        </p:txBody>
      </p:sp>
      <p:sp>
        <p:nvSpPr>
          <p:cNvPr id="207" name="Rectangle 206"/>
          <p:cNvSpPr/>
          <p:nvPr/>
        </p:nvSpPr>
        <p:spPr>
          <a:xfrm>
            <a:off x="16498262" y="10828015"/>
            <a:ext cx="2194560" cy="146304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S</a:t>
            </a:r>
          </a:p>
        </p:txBody>
      </p:sp>
      <p:sp>
        <p:nvSpPr>
          <p:cNvPr id="208" name="Rectangle 207"/>
          <p:cNvSpPr/>
          <p:nvPr/>
        </p:nvSpPr>
        <p:spPr>
          <a:xfrm>
            <a:off x="18692822" y="10822783"/>
            <a:ext cx="2194560" cy="1463040"/>
          </a:xfrm>
          <a:prstGeom prst="rect">
            <a:avLst/>
          </a:prstGeom>
          <a:solidFill>
            <a:schemeClr val="bg1"/>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J</a:t>
            </a:r>
          </a:p>
        </p:txBody>
      </p:sp>
      <p:sp>
        <p:nvSpPr>
          <p:cNvPr id="209" name="Rectangle 208"/>
          <p:cNvSpPr/>
          <p:nvPr/>
        </p:nvSpPr>
        <p:spPr>
          <a:xfrm>
            <a:off x="5582792" y="10828015"/>
            <a:ext cx="2194560" cy="1463040"/>
          </a:xfrm>
          <a:prstGeom prst="rect">
            <a:avLst/>
          </a:prstGeom>
          <a:solidFill>
            <a:srgbClr val="FFC000"/>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L</a:t>
            </a:r>
          </a:p>
        </p:txBody>
      </p:sp>
      <p:sp>
        <p:nvSpPr>
          <p:cNvPr id="210" name="Rectangle 209"/>
          <p:cNvSpPr/>
          <p:nvPr/>
        </p:nvSpPr>
        <p:spPr>
          <a:xfrm>
            <a:off x="5577233" y="2049777"/>
            <a:ext cx="2194560" cy="1463040"/>
          </a:xfrm>
          <a:prstGeom prst="rect">
            <a:avLst/>
          </a:prstGeom>
          <a:solidFill>
            <a:schemeClr val="accent1">
              <a:lumMod val="40000"/>
              <a:lumOff val="60000"/>
            </a:schemeClr>
          </a:solidFill>
          <a:ln w="76200"/>
        </p:spPr>
        <p:style>
          <a:lnRef idx="2">
            <a:schemeClr val="dk1"/>
          </a:lnRef>
          <a:fillRef idx="1">
            <a:schemeClr val="lt1"/>
          </a:fillRef>
          <a:effectRef idx="0">
            <a:schemeClr val="dk1"/>
          </a:effectRef>
          <a:fontRef idx="minor">
            <a:schemeClr val="dk1"/>
          </a:fontRef>
        </p:style>
        <p:txBody>
          <a:bodyPr lIns="217709" tIns="108855" rIns="217709" bIns="108855" rtlCol="0" anchor="ctr"/>
          <a:lstStyle/>
          <a:p>
            <a:pPr algn="ctr"/>
            <a:r>
              <a:rPr lang="en-US" sz="8600" dirty="0">
                <a:latin typeface="Century Gothic" panose="020B0502020202020204" pitchFamily="34" charset="0"/>
              </a:rPr>
              <a:t>R</a:t>
            </a:r>
          </a:p>
        </p:txBody>
      </p:sp>
      <p:pic>
        <p:nvPicPr>
          <p:cNvPr id="8" name="Children Cheering Y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0" y="12903200"/>
            <a:ext cx="812800" cy="812800"/>
          </a:xfrm>
          <a:prstGeom prst="rect">
            <a:avLst/>
          </a:prstGeom>
        </p:spPr>
      </p:pic>
      <p:grpSp>
        <p:nvGrpSpPr>
          <p:cNvPr id="9" name="AutoShape 2">
            <a:hlinkClick r:id="" action="ppaction://noaction"/>
          </p:cNvPr>
          <p:cNvGrpSpPr/>
          <p:nvPr/>
        </p:nvGrpSpPr>
        <p:grpSpPr>
          <a:xfrm>
            <a:off x="9970094" y="12395199"/>
            <a:ext cx="4475562" cy="1270001"/>
            <a:chOff x="0" y="0"/>
            <a:chExt cx="4475561" cy="1270000"/>
          </a:xfrm>
        </p:grpSpPr>
        <p:sp>
          <p:nvSpPr>
            <p:cNvPr id="10" name="Rounded Rectangle">
              <a:hlinkClick r:id="rId14" action="ppaction://hlinksldjump"/>
            </p:cNvPr>
            <p:cNvSpPr/>
            <p:nvPr/>
          </p:nvSpPr>
          <p:spPr>
            <a:xfrm>
              <a:off x="0" y="0"/>
              <a:ext cx="4475561" cy="1270000"/>
            </a:xfrm>
            <a:prstGeom prst="roundRect">
              <a:avLst>
                <a:gd name="adj" fmla="val 15000"/>
              </a:avLst>
            </a:prstGeom>
            <a:solidFill>
              <a:srgbClr val="00B0F0"/>
            </a:solidFill>
            <a:ln w="12700" cap="flat">
              <a:noFill/>
              <a:miter lim="400000"/>
            </a:ln>
            <a:effectLst/>
          </p:spPr>
          <p:txBody>
            <a:bodyPr wrap="square" lIns="91439" tIns="91439" rIns="91439" bIns="91439" numCol="1" anchor="ctr">
              <a:noAutofit/>
            </a:bodyPr>
            <a:lstStyle/>
            <a:p>
              <a:pPr defTabSz="914400">
                <a:defRPr sz="4800" b="0">
                  <a:solidFill>
                    <a:srgbClr val="FFFFFF"/>
                  </a:solidFill>
                  <a:latin typeface="+mn-lt"/>
                  <a:ea typeface="+mn-ea"/>
                  <a:cs typeface="+mn-cs"/>
                  <a:sym typeface="Helvetica Neue Medium"/>
                </a:defRPr>
              </a:pPr>
              <a:endParaRPr sz="8000">
                <a:latin typeface="Century Gothic"/>
                <a:cs typeface="Century Gothic"/>
              </a:endParaRPr>
            </a:p>
          </p:txBody>
        </p:sp>
        <p:sp>
          <p:nvSpPr>
            <p:cNvPr id="12" name="Next">
              <a:hlinkClick r:id="rId14" action="ppaction://hlinksldjump"/>
            </p:cNvPr>
            <p:cNvSpPr txBox="1"/>
            <p:nvPr/>
          </p:nvSpPr>
          <p:spPr>
            <a:xfrm>
              <a:off x="55795" y="173336"/>
              <a:ext cx="4363970" cy="923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914400">
                <a:defRPr sz="4800" b="0">
                  <a:solidFill>
                    <a:srgbClr val="FFFFFF"/>
                  </a:solidFill>
                  <a:latin typeface="+mn-lt"/>
                  <a:ea typeface="+mn-ea"/>
                  <a:cs typeface="+mn-cs"/>
                  <a:sym typeface="Helvetica Neue Medium"/>
                </a:defRPr>
              </a:lvl1pPr>
            </a:lstStyle>
            <a:p>
              <a:r>
                <a:rPr sz="6000" b="1" dirty="0">
                  <a:latin typeface="Century Gothic"/>
                  <a:cs typeface="Century Gothic"/>
                </a:rPr>
                <a:t>Next</a:t>
              </a:r>
            </a:p>
          </p:txBody>
        </p:sp>
      </p:grpSp>
      <p:pic>
        <p:nvPicPr>
          <p:cNvPr id="4" name="Picture 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flipH="1">
            <a:off x="19222412" y="7901935"/>
            <a:ext cx="6464207" cy="8618942"/>
          </a:xfrm>
          <a:prstGeom prst="rect">
            <a:avLst/>
          </a:prstGeom>
        </p:spPr>
      </p:pic>
      <p:sp>
        <p:nvSpPr>
          <p:cNvPr id="72" name="Instructions:"/>
          <p:cNvSpPr txBox="1"/>
          <p:nvPr/>
        </p:nvSpPr>
        <p:spPr>
          <a:xfrm>
            <a:off x="0" y="768264"/>
            <a:ext cx="24384000" cy="133369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914400">
              <a:defRPr sz="9600">
                <a:latin typeface="Cooper Black"/>
                <a:ea typeface="Cooper Black"/>
                <a:cs typeface="Cooper Black"/>
                <a:sym typeface="Cooper Black"/>
              </a:defRPr>
            </a:lvl1pPr>
          </a:lstStyle>
          <a:p>
            <a:r>
              <a:rPr lang="en-US" sz="8000" dirty="0">
                <a:latin typeface="Century Gothic"/>
                <a:cs typeface="Century Gothic"/>
              </a:rPr>
              <a:t>CORRECT</a:t>
            </a:r>
            <a:endParaRPr lang="en-US" sz="8000" b="0" dirty="0">
              <a:latin typeface="Century Gothic"/>
              <a:cs typeface="Century Gothic"/>
            </a:endParaRPr>
          </a:p>
        </p:txBody>
      </p:sp>
      <p:pic>
        <p:nvPicPr>
          <p:cNvPr id="71" name="Correc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4958676" y="12383408"/>
            <a:ext cx="812800" cy="812800"/>
          </a:xfrm>
          <a:prstGeom prst="rect">
            <a:avLst/>
          </a:prstGeom>
        </p:spPr>
      </p:pic>
      <p:pic>
        <p:nvPicPr>
          <p:cNvPr id="75" name="Picture 74" descr="fireworks still 3.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3310254">
            <a:off x="-693273" y="10872899"/>
            <a:ext cx="3762773" cy="3177191"/>
          </a:xfrm>
          <a:prstGeom prst="rect">
            <a:avLst/>
          </a:prstGeom>
        </p:spPr>
      </p:pic>
    </p:spTree>
    <p:extLst>
      <p:ext uri="{BB962C8B-B14F-4D97-AF65-F5344CB8AC3E}">
        <p14:creationId xmlns:p14="http://schemas.microsoft.com/office/powerpoint/2010/main" val="40462269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35" fill="hold"/>
                                        <p:tgtEl>
                                          <p:spTgt spid="8"/>
                                        </p:tgtEl>
                                      </p:cBhvr>
                                    </p:cmd>
                                  </p:childTnLst>
                                </p:cTn>
                              </p:par>
                              <p:par>
                                <p:cTn id="7" presetID="1" presetClass="mediacall" presetSubtype="0" fill="hold" nodeType="withEffect">
                                  <p:stCondLst>
                                    <p:cond delay="0"/>
                                  </p:stCondLst>
                                  <p:childTnLst>
                                    <p:cmd type="call" cmd="playFrom(0.0)">
                                      <p:cBhvr>
                                        <p:cTn id="8" dur="835" fill="hold"/>
                                        <p:tgtEl>
                                          <p:spTgt spid="71"/>
                                        </p:tgtEl>
                                      </p:cBhvr>
                                    </p:cmd>
                                  </p:childTnLst>
                                </p:cTn>
                              </p:par>
                              <p:par>
                                <p:cTn id="9" presetID="23" presetClass="entr" presetSubtype="16"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p:cTn id="11" dur="500" fill="hold"/>
                                        <p:tgtEl>
                                          <p:spTgt spid="73"/>
                                        </p:tgtEl>
                                        <p:attrNameLst>
                                          <p:attrName>ppt_w</p:attrName>
                                        </p:attrNameLst>
                                      </p:cBhvr>
                                      <p:tavLst>
                                        <p:tav tm="0">
                                          <p:val>
                                            <p:fltVal val="0"/>
                                          </p:val>
                                        </p:tav>
                                        <p:tav tm="100000">
                                          <p:val>
                                            <p:strVal val="#ppt_w"/>
                                          </p:val>
                                        </p:tav>
                                      </p:tavLst>
                                    </p:anim>
                                    <p:anim calcmode="lin" valueType="num">
                                      <p:cBhvr>
                                        <p:cTn id="12" dur="500" fill="hold"/>
                                        <p:tgtEl>
                                          <p:spTgt spid="73"/>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anim calcmode="lin" valueType="num">
                                      <p:cBhvr>
                                        <p:cTn id="15" dur="500" fill="hold"/>
                                        <p:tgtEl>
                                          <p:spTgt spid="75"/>
                                        </p:tgtEl>
                                        <p:attrNameLst>
                                          <p:attrName>ppt_w</p:attrName>
                                        </p:attrNameLst>
                                      </p:cBhvr>
                                      <p:tavLst>
                                        <p:tav tm="0">
                                          <p:val>
                                            <p:fltVal val="0"/>
                                          </p:val>
                                        </p:tav>
                                        <p:tav tm="100000">
                                          <p:val>
                                            <p:strVal val="#ppt_w"/>
                                          </p:val>
                                        </p:tav>
                                      </p:tavLst>
                                    </p:anim>
                                    <p:anim calcmode="lin" valueType="num">
                                      <p:cBhvr>
                                        <p:cTn id="16" dur="500" fill="hold"/>
                                        <p:tgtEl>
                                          <p:spTgt spid="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235" fill="hold"/>
                                        <p:tgtEl>
                                          <p:spTgt spid="8"/>
                                        </p:tgtEl>
                                      </p:cBhvr>
                                    </p:cmd>
                                  </p:childTnLst>
                                </p:cTn>
                              </p:par>
                            </p:childTnLst>
                          </p:cTn>
                        </p:par>
                      </p:childTnLst>
                    </p:cTn>
                  </p:par>
                </p:childTnLst>
              </p:cTn>
              <p:nextCondLst>
                <p:cond evt="onClick" delay="0">
                  <p:tgtEl>
                    <p:spTgt spid="8"/>
                  </p:tgtEl>
                </p:cond>
              </p:nextCondLst>
            </p:seq>
            <p:audio>
              <p:cMediaNode vol="50943" showWhenStopped="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71"/>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835" fill="hold"/>
                                        <p:tgtEl>
                                          <p:spTgt spid="71"/>
                                        </p:tgtEl>
                                      </p:cBhvr>
                                    </p:cmd>
                                  </p:childTnLst>
                                </p:cTn>
                              </p:par>
                            </p:childTnLst>
                          </p:cTn>
                        </p:par>
                      </p:childTnLst>
                    </p:cTn>
                  </p:par>
                </p:childTnLst>
              </p:cTn>
              <p:nextCondLst>
                <p:cond evt="onClick" delay="0">
                  <p:tgtEl>
                    <p:spTgt spid="71"/>
                  </p:tgtEl>
                </p:cond>
              </p:nextCondLst>
            </p:seq>
            <p:audio>
              <p:cMediaNode vol="100000" showWhenStopped="0">
                <p:cTn id="28" fill="hold" display="0">
                  <p:stCondLst>
                    <p:cond delay="indefinite"/>
                  </p:stCondLst>
                  <p:endCondLst>
                    <p:cond evt="onStopAudio" delay="0">
                      <p:tgtEl>
                        <p:sldTgt/>
                      </p:tgtEl>
                    </p:cond>
                  </p:endCondLst>
                </p:cTn>
                <p:tgtEl>
                  <p:spTgt spid="71"/>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3" name="Start">
            <a:hlinkClick r:id="rId8" action="ppaction://hlinksldjump"/>
          </p:cNvPr>
          <p:cNvSpPr/>
          <p:nvPr/>
        </p:nvSpPr>
        <p:spPr>
          <a:xfrm>
            <a:off x="8985349" y="10105032"/>
            <a:ext cx="6413302" cy="1553568"/>
          </a:xfrm>
          <a:prstGeom prst="roundRect">
            <a:avLst>
              <a:gd name="adj" fmla="val 14971"/>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8000" b="0">
                <a:solidFill>
                  <a:srgbClr val="FFFFFF"/>
                </a:solidFill>
                <a:latin typeface="+mn-lt"/>
                <a:ea typeface="+mn-ea"/>
                <a:cs typeface="+mn-cs"/>
                <a:sym typeface="Helvetica Neue Medium"/>
              </a:defRPr>
            </a:lvl1pPr>
          </a:lstStyle>
          <a:p>
            <a:r>
              <a:rPr b="1" dirty="0">
                <a:latin typeface="Century Gothic"/>
                <a:cs typeface="Century Gothic"/>
              </a:rPr>
              <a:t>Start</a:t>
            </a:r>
          </a:p>
        </p:txBody>
      </p:sp>
      <p:sp>
        <p:nvSpPr>
          <p:cNvPr id="4" name="Instructions:"/>
          <p:cNvSpPr txBox="1"/>
          <p:nvPr/>
        </p:nvSpPr>
        <p:spPr>
          <a:xfrm>
            <a:off x="9453169" y="5676800"/>
            <a:ext cx="5477661"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914400">
              <a:defRPr sz="9600">
                <a:latin typeface="Cooper Black"/>
                <a:ea typeface="Cooper Black"/>
                <a:cs typeface="Cooper Black"/>
                <a:sym typeface="Cooper Black"/>
              </a:defRPr>
            </a:lvl1pPr>
          </a:lstStyle>
          <a:p>
            <a:r>
              <a:rPr sz="8000" dirty="0">
                <a:latin typeface="Century Gothic"/>
                <a:cs typeface="Century Gothic"/>
              </a:rPr>
              <a:t>Instruction:</a:t>
            </a:r>
          </a:p>
        </p:txBody>
      </p:sp>
      <p:pic>
        <p:nvPicPr>
          <p:cNvPr id="7"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790400" y="10865555"/>
            <a:ext cx="812800" cy="812800"/>
          </a:xfrm>
          <a:prstGeom prst="rect">
            <a:avLst/>
          </a:prstGeom>
        </p:spPr>
      </p:pic>
      <p:sp>
        <p:nvSpPr>
          <p:cNvPr id="8" name="TextBox 5"/>
          <p:cNvSpPr txBox="1"/>
          <p:nvPr/>
        </p:nvSpPr>
        <p:spPr>
          <a:xfrm>
            <a:off x="1651000" y="7431186"/>
            <a:ext cx="21082000" cy="954105"/>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p>
            <a:pPr defTabSz="914400">
              <a:buSzPct val="100000"/>
              <a:defRPr sz="5000">
                <a:latin typeface="Calibri"/>
                <a:ea typeface="Calibri"/>
                <a:cs typeface="Calibri"/>
                <a:sym typeface="Calibri"/>
              </a:defRPr>
            </a:pPr>
            <a:r>
              <a:rPr lang="en-US" sz="5000" b="0" dirty="0">
                <a:latin typeface="Century Gothic"/>
                <a:cs typeface="Century Gothic"/>
              </a:rPr>
              <a:t>Find 5 items that </a:t>
            </a:r>
            <a:r>
              <a:rPr lang="en-US" sz="5000" b="0" dirty="0">
                <a:solidFill>
                  <a:schemeClr val="tx1"/>
                </a:solidFill>
                <a:latin typeface="Century Gothic"/>
                <a:cs typeface="Century Gothic"/>
              </a:rPr>
              <a:t>are not part of Deepavali celebrations.</a:t>
            </a:r>
            <a:endParaRPr sz="5000" b="0" dirty="0">
              <a:solidFill>
                <a:schemeClr val="tx1"/>
              </a:solidFill>
              <a:latin typeface="Century Gothic"/>
              <a:cs typeface="Century Gothic"/>
            </a:endParaRPr>
          </a:p>
        </p:txBody>
      </p:sp>
      <p:pic>
        <p:nvPicPr>
          <p:cNvPr id="2" name="Slide 81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4790400" y="12388850"/>
            <a:ext cx="812800" cy="812800"/>
          </a:xfrm>
          <a:prstGeom prst="rect">
            <a:avLst/>
          </a:prstGeom>
        </p:spPr>
      </p:pic>
    </p:spTree>
    <p:extLst>
      <p:ext uri="{BB962C8B-B14F-4D97-AF65-F5344CB8AC3E}">
        <p14:creationId xmlns:p14="http://schemas.microsoft.com/office/powerpoint/2010/main" val="33329518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7"/>
                                        </p:tgtEl>
                                      </p:cBhvr>
                                    </p:cmd>
                                  </p:childTnLst>
                                </p:cTn>
                              </p:par>
                              <p:par>
                                <p:cTn id="7" presetID="1" presetClass="mediacall" presetSubtype="0" fill="hold" nodeType="withEffect">
                                  <p:stCondLst>
                                    <p:cond delay="0"/>
                                  </p:stCondLst>
                                  <p:childTnLst>
                                    <p:cmd type="call" cmd="playFrom(0.0)">
                                      <p:cBhvr>
                                        <p:cTn id="8" dur="8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98" fill="hold"/>
                                        <p:tgtEl>
                                          <p:spTgt spid="7"/>
                                        </p:tgtEl>
                                      </p:cBhvr>
                                    </p:cmd>
                                  </p:childTnLst>
                                </p:cTn>
                              </p:par>
                            </p:childTnLst>
                          </p:cTn>
                        </p:par>
                      </p:childTnLst>
                    </p:cTn>
                  </p:par>
                </p:childTnLst>
              </p:cTn>
              <p:nextCondLst>
                <p:cond evt="onClick" delay="0">
                  <p:tgtEl>
                    <p:spTgt spid="7"/>
                  </p:tgtEl>
                </p:cond>
              </p:nextCondLst>
            </p:seq>
            <p:audio>
              <p:cMediaNode vol="75472" showWhenStopped="0">
                <p:cTn id="14" fill="hold" display="0">
                  <p:stCondLst>
                    <p:cond delay="indefinite"/>
                  </p:stCondLst>
                  <p:endCondLst>
                    <p:cond evt="onStopAudio" delay="0">
                      <p:tgtEl>
                        <p:sldTgt/>
                      </p:tgtEl>
                    </p:cond>
                  </p:endCondLst>
                </p:cTn>
                <p:tgtEl>
                  <p:spTgt spid="7"/>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760"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8" name="Wrong.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rId10" action="ppaction://hlinksldjump">
              <a:snd r:embed="rId11" name="Correct.wav"/>
            </a:hlinkClick>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rId13" action="ppaction://hlinksldjump">
              <a:snd r:embed="rId11" name="Correct.wav"/>
            </a:hlinkClick>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rId15" action="ppaction://hlinksldjump">
              <a:snd r:embed="rId11" name="Correct.wav"/>
            </a:hlinkClick>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rId17" action="ppaction://hlinksldjump">
              <a:snd r:embed="rId11" name="Correct.wav"/>
            </a:hlinkClick>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rId10" action="ppaction://hlinksldjump">
              <a:snd r:embed="rId11" name="Correct.wav"/>
            </a:hlinkClick>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pic>
        <p:nvPicPr>
          <p:cNvPr id="17"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4790400" y="10865555"/>
            <a:ext cx="812800" cy="812800"/>
          </a:xfrm>
          <a:prstGeom prst="rect">
            <a:avLst/>
          </a:prstGeom>
        </p:spPr>
      </p:pic>
      <p:sp>
        <p:nvSpPr>
          <p:cNvPr id="20" name="TextBox 19"/>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 name="Picture 1">
            <a:hlinkClick r:id="rId21" action="ppaction://hlinksldjump">
              <a:snd r:embed="rId11" name="Correct.wav"/>
            </a:hlinkClick>
          </p:cNvPr>
          <p:cNvPicPr>
            <a:picLocks/>
          </p:cNvPicPr>
          <p:nvPr/>
        </p:nvPicPr>
        <p:blipFill rotWithShape="1">
          <a:blip r:embed="rId22">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pic>
        <p:nvPicPr>
          <p:cNvPr id="3" name="Slide 82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24790400" y="12306613"/>
            <a:ext cx="812800" cy="812800"/>
          </a:xfrm>
          <a:prstGeom prst="rect">
            <a:avLst/>
          </a:prstGeom>
        </p:spPr>
      </p:pic>
    </p:spTree>
    <p:extLst>
      <p:ext uri="{BB962C8B-B14F-4D97-AF65-F5344CB8AC3E}">
        <p14:creationId xmlns:p14="http://schemas.microsoft.com/office/powerpoint/2010/main" val="2859326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8" fill="hold"/>
                                        <p:tgtEl>
                                          <p:spTgt spid="17"/>
                                        </p:tgtEl>
                                      </p:cBhvr>
                                    </p:cmd>
                                  </p:childTnLst>
                                </p:cTn>
                              </p:par>
                              <p:par>
                                <p:cTn id="7" presetID="1" presetClass="mediacall" presetSubtype="0" fill="hold" nodeType="withEffect">
                                  <p:stCondLst>
                                    <p:cond delay="0"/>
                                  </p:stCondLst>
                                  <p:childTnLst>
                                    <p:cmd type="call" cmd="playFrom(0.0)">
                                      <p:cBhvr>
                                        <p:cTn id="8" dur="4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98" fill="hold"/>
                                        <p:tgtEl>
                                          <p:spTgt spid="17"/>
                                        </p:tgtEl>
                                      </p:cBhvr>
                                    </p:cmd>
                                  </p:childTnLst>
                                </p:cTn>
                              </p:par>
                            </p:childTnLst>
                          </p:cTn>
                        </p:par>
                      </p:childTnLst>
                    </p:cTn>
                  </p:par>
                </p:childTnLst>
              </p:cTn>
              <p:nextCondLst>
                <p:cond evt="onClick" delay="0">
                  <p:tgtEl>
                    <p:spTgt spid="17"/>
                  </p:tgtEl>
                </p:cond>
              </p:nextCondLst>
            </p:seq>
            <p:audio>
              <p:cMediaNode vol="75472" showWhenStopped="0">
                <p:cTn id="14" fill="hold" display="0">
                  <p:stCondLst>
                    <p:cond delay="indefinite"/>
                  </p:stCondLst>
                  <p:endCondLst>
                    <p:cond evt="onStopAudio" delay="0">
                      <p:tgtEl>
                        <p:sldTgt/>
                      </p:tgtEl>
                    </p:cond>
                  </p:endCondLst>
                </p:cTn>
                <p:tgtEl>
                  <p:spTgt spid="17"/>
                </p:tgtEl>
              </p:cMediaNode>
            </p:audi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920" fill="hold"/>
                                        <p:tgtEl>
                                          <p:spTgt spid="3"/>
                                        </p:tgtEl>
                                      </p:cBhvr>
                                    </p:cmd>
                                  </p:childTnLst>
                                </p:cTn>
                              </p:par>
                            </p:childTnLst>
                          </p:cTn>
                        </p:par>
                      </p:childTnLst>
                    </p:cTn>
                  </p:par>
                </p:childTnLst>
              </p:cTn>
              <p:nextCondLst>
                <p:cond evt="onClick" delay="0">
                  <p:tgtEl>
                    <p:spTgt spid="3"/>
                  </p:tgtEl>
                </p:cond>
              </p:nextCondLst>
            </p:seq>
            <p:audio>
              <p:cMediaNode vol="100000" showWhenStopped="0">
                <p:cTn id="20" fill="hold" display="0">
                  <p:stCondLst>
                    <p:cond delay="indefinite"/>
                  </p:stCondLst>
                  <p:endCondLst>
                    <p:cond evt="onStopAudio" delay="0">
                      <p:tgtEl>
                        <p:sldTgt/>
                      </p:tgtEl>
                    </p:cond>
                  </p:endCondLst>
                </p:cTn>
                <p:tgtEl>
                  <p:spTgt spid="3"/>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rId6" action="ppaction://hlinksldjump">
              <a:snd r:embed="rId7" name="Correct.wav"/>
            </a:hlinkClick>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rId9" action="ppaction://hlinksldjump">
              <a:snd r:embed="rId7" name="Correct.wav"/>
            </a:hlinkClick>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 action="ppaction://noaction">
              <a:snd r:embed="rId7" name="Correct.wav"/>
            </a:hlinkClick>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rId12" action="ppaction://hlinksldjump">
              <a:snd r:embed="rId7" name="Correct.wav"/>
            </a:hlinkClick>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rId6" action="ppaction://hlinksldjump">
              <a:snd r:embed="rId7" name="Correct.wav"/>
            </a:hlinkClick>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48901" y="1792436"/>
            <a:ext cx="4093336" cy="4096512"/>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TextBox 19"/>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17" name="Picture 16">
            <a:hlinkClick r:id="rId15" action="ppaction://hlinksldjump">
              <a:snd r:embed="rId7" name="Correct.wav"/>
            </a:hlinkClick>
          </p:cNvPr>
          <p:cNvPicPr>
            <a:picLocks/>
          </p:cNvPicPr>
          <p:nvPr/>
        </p:nvPicPr>
        <p:blipFill rotWithShape="1">
          <a:blip r:embed="rId16">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Tree>
    <p:extLst>
      <p:ext uri="{BB962C8B-B14F-4D97-AF65-F5344CB8AC3E}">
        <p14:creationId xmlns:p14="http://schemas.microsoft.com/office/powerpoint/2010/main" val="3944501711"/>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 action="ppaction://noaction">
              <a:snd r:embed="rId6" name="Correct.wav"/>
            </a:hlinkClick>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rId8" action="ppaction://hlinksldjump">
              <a:snd r:embed="rId6" name="Corr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 action="ppaction://noaction">
              <a:snd r:embed="rId6" name="Correct.wav"/>
            </a:hlinkClick>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rId11" action="ppaction://hlinksldjump">
              <a:snd r:embed="rId6" name="Correct.wav"/>
            </a:hlinkClick>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 action="ppaction://noaction">
              <a:snd r:embed="rId6" name="Correct.wav"/>
            </a:hlinkClick>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48901" y="1792436"/>
            <a:ext cx="4093336" cy="4096512"/>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11571892" y="2076215"/>
            <a:ext cx="5311985"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TextBox 21"/>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0" name="Picture 19">
            <a:hlinkClick r:id="rId14" action="ppaction://hlinksldjump">
              <a:snd r:embed="rId6" name="Correct.wav"/>
            </a:hlinkClick>
          </p:cNvPr>
          <p:cNvPicPr>
            <a:picLocks/>
          </p:cNvPicPr>
          <p:nvPr/>
        </p:nvPicPr>
        <p:blipFill rotWithShape="1">
          <a:blip r:embed="rId15">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Tree>
    <p:extLst>
      <p:ext uri="{BB962C8B-B14F-4D97-AF65-F5344CB8AC3E}">
        <p14:creationId xmlns:p14="http://schemas.microsoft.com/office/powerpoint/2010/main" val="3725698571"/>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 action="ppaction://noaction">
              <a:snd r:embed="rId6" name="Correct.wav"/>
            </a:hlinkClick>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rId8" action="ppaction://hlinksldjump">
              <a:snd r:embed="rId6" name="Corr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 action="ppaction://noaction">
              <a:snd r:embed="rId6" name="Correct.wav"/>
            </a:hlinkClick>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 action="ppaction://noaction">
              <a:snd r:embed="rId6" name="Correct.wav"/>
            </a:hlinkClick>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 action="ppaction://noaction">
              <a:snd r:embed="rId6" name="Correct.wav"/>
            </a:hlinkClick>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48901" y="1792436"/>
            <a:ext cx="4093336" cy="4096512"/>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11571892" y="2076215"/>
            <a:ext cx="5311985"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Oval 19"/>
          <p:cNvSpPr/>
          <p:nvPr/>
        </p:nvSpPr>
        <p:spPr>
          <a:xfrm>
            <a:off x="3228343" y="7668609"/>
            <a:ext cx="2587752" cy="2588413"/>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5" name="TextBox 24"/>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4" name="Picture 23">
            <a:hlinkClick r:id="rId13" action="ppaction://hlinksldjump">
              <a:snd r:embed="rId6" name="Correct.wav"/>
            </a:hlinkClick>
          </p:cNvPr>
          <p:cNvPicPr>
            <a:picLocks/>
          </p:cNvPicPr>
          <p:nvPr/>
        </p:nvPicPr>
        <p:blipFill rotWithShape="1">
          <a:blip r:embed="rId14">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Tree>
    <p:extLst>
      <p:ext uri="{BB962C8B-B14F-4D97-AF65-F5344CB8AC3E}">
        <p14:creationId xmlns:p14="http://schemas.microsoft.com/office/powerpoint/2010/main" val="2871860851"/>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 action="ppaction://noaction">
              <a:snd r:embed="rId6" name="Correct.wav"/>
            </a:hlinkClick>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 action="ppaction://noaction">
              <a:snd r:embed="rId6" name="Correct.wav"/>
            </a:hlinkClick>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 action="ppaction://noaction">
              <a:snd r:embed="rId6" name="Correct.wav"/>
            </a:hlinkClick>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 action="ppaction://noaction">
              <a:snd r:embed="rId6" name="Correct.wav"/>
            </a:hlinkClick>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 action="ppaction://noaction">
              <a:snd r:embed="rId6" name="Correct.wav"/>
            </a:hlinkClick>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48901" y="1792436"/>
            <a:ext cx="4093336" cy="4096512"/>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11571892" y="2076215"/>
            <a:ext cx="5311985"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Oval 19"/>
          <p:cNvSpPr/>
          <p:nvPr/>
        </p:nvSpPr>
        <p:spPr>
          <a:xfrm>
            <a:off x="3228343" y="7668609"/>
            <a:ext cx="2587752" cy="2588413"/>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4" name="Oval 23"/>
          <p:cNvSpPr/>
          <p:nvPr/>
        </p:nvSpPr>
        <p:spPr>
          <a:xfrm>
            <a:off x="13979066" y="6148552"/>
            <a:ext cx="6492240" cy="649224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 name="TextBox 25"/>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5" name="Picture 24">
            <a:hlinkClick r:id="rId12" action="ppaction://hlinksldjump">
              <a:snd r:embed="rId6" name="Correct.wav"/>
            </a:hlinkClick>
          </p:cNvPr>
          <p:cNvPicPr>
            <a:picLocks/>
          </p:cNvPicPr>
          <p:nvPr/>
        </p:nvPicPr>
        <p:blipFill rotWithShape="1">
          <a:blip r:embed="rId13">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Tree>
    <p:extLst>
      <p:ext uri="{BB962C8B-B14F-4D97-AF65-F5344CB8AC3E}">
        <p14:creationId xmlns:p14="http://schemas.microsoft.com/office/powerpoint/2010/main" val="1577845522"/>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 action="ppaction://noaction">
              <a:snd r:embed="rId6" name="Correct.wav"/>
            </a:hlinkClick>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rId8" action="ppaction://hlinksldjump">
              <a:snd r:embed="rId6" name="Corr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 action="ppaction://noaction">
              <a:snd r:embed="rId6" name="Correct.wav"/>
            </a:hlinkClick>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 action="ppaction://noaction">
              <a:snd r:embed="rId6" name="Correct.wav"/>
            </a:hlinkClick>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 action="ppaction://noaction">
              <a:snd r:embed="rId6" name="Correct.wav"/>
            </a:hlinkClick>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48901" y="1792436"/>
            <a:ext cx="4093336" cy="4096512"/>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11571892" y="2076215"/>
            <a:ext cx="5311985"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Oval 19"/>
          <p:cNvSpPr/>
          <p:nvPr/>
        </p:nvSpPr>
        <p:spPr>
          <a:xfrm>
            <a:off x="3228343" y="7668609"/>
            <a:ext cx="2587752" cy="2588413"/>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6" name="TextBox 25"/>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5" name="Picture 24">
            <a:hlinkClick r:id="" action="ppaction://noaction">
              <a:snd r:embed="rId6" name="Correct.wav"/>
            </a:hlinkClick>
          </p:cNvPr>
          <p:cNvPicPr>
            <a:picLocks/>
          </p:cNvPicPr>
          <p:nvPr/>
        </p:nvPicPr>
        <p:blipFill rotWithShape="1">
          <a:blip r:embed="rId13">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
        <p:nvSpPr>
          <p:cNvPr id="24" name="Oval 23"/>
          <p:cNvSpPr/>
          <p:nvPr/>
        </p:nvSpPr>
        <p:spPr>
          <a:xfrm>
            <a:off x="8032283" y="9436747"/>
            <a:ext cx="3383280"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750604345"/>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 action="ppaction://noaction">
              <a:snd r:embed="rId6" name="Correct.wav"/>
            </a:hlinkClick>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 action="ppaction://noaction">
              <a:snd r:embed="rId6" name="Correct.wav"/>
            </a:hlinkClick>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 action="ppaction://noaction">
              <a:snd r:embed="rId6" name="Correct.wav"/>
            </a:hlinkClick>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rId10" action="ppaction://hlinksldjump">
              <a:snd r:embed="rId6" name="Correct.wav"/>
            </a:hlinkClick>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 action="ppaction://noaction">
              <a:snd r:embed="rId6" name="Correct.wav"/>
            </a:hlinkClick>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48901" y="1792436"/>
            <a:ext cx="4093336" cy="4096512"/>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11571892" y="2076215"/>
            <a:ext cx="5311985"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Oval 19"/>
          <p:cNvSpPr/>
          <p:nvPr/>
        </p:nvSpPr>
        <p:spPr>
          <a:xfrm>
            <a:off x="13979066" y="6148552"/>
            <a:ext cx="6492240" cy="649224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TextBox 22"/>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2" name="Picture 21">
            <a:hlinkClick r:id="rId13" action="ppaction://hlinksldjump">
              <a:snd r:embed="rId6" name="Correct.wav"/>
            </a:hlinkClick>
          </p:cNvPr>
          <p:cNvPicPr>
            <a:picLocks/>
          </p:cNvPicPr>
          <p:nvPr/>
        </p:nvPicPr>
        <p:blipFill rotWithShape="1">
          <a:blip r:embed="rId14">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Tree>
    <p:extLst>
      <p:ext uri="{BB962C8B-B14F-4D97-AF65-F5344CB8AC3E}">
        <p14:creationId xmlns:p14="http://schemas.microsoft.com/office/powerpoint/2010/main" val="1934126088"/>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 action="ppaction://noaction">
              <a:snd r:embed="rId6" name="Correct.wav"/>
            </a:hlinkClick>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 action="ppaction://noaction">
              <a:snd r:embed="rId6" name="Correct.wav"/>
            </a:hlinkClick>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 action="ppaction://noaction">
              <a:snd r:embed="rId6" name="Correct.wav"/>
            </a:hlinkClick>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rId10" action="ppaction://hlinksldjump">
              <a:snd r:embed="rId6" name="Correct.wav"/>
            </a:hlinkClick>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 action="ppaction://noaction">
              <a:snd r:embed="rId6" name="Correct.wav"/>
            </a:hlinkClick>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48901" y="1792436"/>
            <a:ext cx="4093336" cy="4096512"/>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11571892" y="2076215"/>
            <a:ext cx="5311985"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Oval 19"/>
          <p:cNvSpPr/>
          <p:nvPr/>
        </p:nvSpPr>
        <p:spPr>
          <a:xfrm>
            <a:off x="13979066" y="6148552"/>
            <a:ext cx="6492240" cy="649224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TextBox 23"/>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3" name="Picture 22">
            <a:hlinkClick r:id="" action="ppaction://noaction">
              <a:snd r:embed="rId6" name="Correct.wav"/>
            </a:hlinkClick>
          </p:cNvPr>
          <p:cNvPicPr>
            <a:picLocks/>
          </p:cNvPicPr>
          <p:nvPr/>
        </p:nvPicPr>
        <p:blipFill rotWithShape="1">
          <a:blip r:embed="rId13">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
        <p:nvSpPr>
          <p:cNvPr id="25" name="Oval 24"/>
          <p:cNvSpPr/>
          <p:nvPr/>
        </p:nvSpPr>
        <p:spPr>
          <a:xfrm>
            <a:off x="8032283" y="9436747"/>
            <a:ext cx="3383280"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11000102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pencil.png">
            <a:hlinkClick r:id="" action="ppaction://hlinkshowjump?jump=previousslide"/>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8120207" flipH="1">
            <a:off x="869871" y="11298801"/>
            <a:ext cx="3292628" cy="3177301"/>
          </a:xfrm>
          <a:prstGeom prst="rect">
            <a:avLst/>
          </a:prstGeom>
        </p:spPr>
      </p:pic>
      <p:sp>
        <p:nvSpPr>
          <p:cNvPr id="21" name="TextBox 3">
            <a:hlinkClick r:id="" action="ppaction://hlinkshowjump?jump=previousslide"/>
          </p:cNvPr>
          <p:cNvSpPr txBox="1"/>
          <p:nvPr/>
        </p:nvSpPr>
        <p:spPr>
          <a:xfrm>
            <a:off x="917476"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BACK</a:t>
            </a:r>
            <a:endParaRPr sz="5000" dirty="0">
              <a:latin typeface="Century Gothic"/>
              <a:cs typeface="Century Gothic"/>
            </a:endParaRPr>
          </a:p>
        </p:txBody>
      </p:sp>
      <p:pic>
        <p:nvPicPr>
          <p:cNvPr id="12" name="New Butt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790400" y="10865555"/>
            <a:ext cx="812800" cy="812800"/>
          </a:xfrm>
          <a:prstGeom prst="rect">
            <a:avLst/>
          </a:prstGeom>
        </p:spPr>
      </p:pic>
      <p:pic>
        <p:nvPicPr>
          <p:cNvPr id="18" name="Picture 17" descr="pencil.png">
            <a:hlinkClick r:id="" action="ppaction://hlinkshowjump?jump=nextslide"/>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3479793">
            <a:off x="20247248" y="11298801"/>
            <a:ext cx="3292628" cy="3177301"/>
          </a:xfrm>
          <a:prstGeom prst="rect">
            <a:avLst/>
          </a:prstGeom>
        </p:spPr>
      </p:pic>
      <p:sp>
        <p:nvSpPr>
          <p:cNvPr id="19" name="TextBox 3">
            <a:hlinkClick r:id="" action="ppaction://hlinkshowjump?jump=nextslide"/>
          </p:cNvPr>
          <p:cNvSpPr txBox="1"/>
          <p:nvPr/>
        </p:nvSpPr>
        <p:spPr>
          <a:xfrm>
            <a:off x="20512503" y="12387099"/>
            <a:ext cx="2917614" cy="974147"/>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spAutoFit/>
          </a:bodyPr>
          <a:lstStyle>
            <a:lvl1pPr defTabSz="914400">
              <a:defRPr sz="7000">
                <a:latin typeface="Calibri"/>
                <a:ea typeface="Calibri"/>
                <a:cs typeface="Calibri"/>
                <a:sym typeface="Calibri"/>
              </a:defRPr>
            </a:lvl1pPr>
          </a:lstStyle>
          <a:p>
            <a:r>
              <a:rPr lang="en-US" sz="5000" dirty="0">
                <a:latin typeface="Century Gothic"/>
                <a:cs typeface="Century Gothic"/>
              </a:rPr>
              <a:t>NEXT</a:t>
            </a:r>
            <a:endParaRPr sz="5000" dirty="0">
              <a:latin typeface="Century Gothic"/>
              <a:cs typeface="Century Gothic"/>
            </a:endParaRPr>
          </a:p>
        </p:txBody>
      </p:sp>
      <p:pic>
        <p:nvPicPr>
          <p:cNvPr id="9" name="Picture 13" descr="Picture 13"/>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8665634" y="1408671"/>
            <a:ext cx="18059400" cy="7001552"/>
          </a:xfrm>
          <a:prstGeom prst="rect">
            <a:avLst/>
          </a:prstGeom>
          <a:ln w="12700">
            <a:miter lim="400000"/>
          </a:ln>
        </p:spPr>
      </p:pic>
      <p:grpSp>
        <p:nvGrpSpPr>
          <p:cNvPr id="11" name="Group 10"/>
          <p:cNvGrpSpPr/>
          <p:nvPr/>
        </p:nvGrpSpPr>
        <p:grpSpPr>
          <a:xfrm>
            <a:off x="314907" y="566404"/>
            <a:ext cx="14413951" cy="9309243"/>
            <a:chOff x="9084424" y="2765317"/>
            <a:chExt cx="14373915" cy="8387092"/>
          </a:xfrm>
        </p:grpSpPr>
        <p:sp>
          <p:nvSpPr>
            <p:cNvPr id="13" name="Rectangle"/>
            <p:cNvSpPr/>
            <p:nvPr/>
          </p:nvSpPr>
          <p:spPr>
            <a:xfrm>
              <a:off x="9084424" y="2765317"/>
              <a:ext cx="14373915" cy="8387092"/>
            </a:xfrm>
            <a:prstGeom prst="rect">
              <a:avLst/>
            </a:prstGeom>
            <a:solidFill>
              <a:srgbClr val="FFFFFF"/>
            </a:solidFill>
            <a:ln w="25400">
              <a:noFill/>
            </a:ln>
            <a:effectLst>
              <a:outerShdw blurRad="50800" dist="130852" dir="2916000" rotWithShape="0">
                <a:srgbClr val="000000">
                  <a:alpha val="40000"/>
                </a:srgbClr>
              </a:outerShdw>
            </a:effectLst>
          </p:spPr>
          <p:txBody>
            <a:bodyPr lIns="0" tIns="0" rIns="0" bIns="0" anchor="ctr"/>
            <a:lstStyle/>
            <a:p>
              <a:endParaRPr b="0"/>
            </a:p>
          </p:txBody>
        </p:sp>
        <p:grpSp>
          <p:nvGrpSpPr>
            <p:cNvPr id="14" name="Group 13"/>
            <p:cNvGrpSpPr/>
            <p:nvPr/>
          </p:nvGrpSpPr>
          <p:grpSpPr>
            <a:xfrm>
              <a:off x="9352167" y="2934649"/>
              <a:ext cx="13908618" cy="8086236"/>
              <a:chOff x="2093382" y="3592119"/>
              <a:chExt cx="15043938" cy="8935589"/>
            </a:xfrm>
          </p:grpSpPr>
          <p:pic>
            <p:nvPicPr>
              <p:cNvPr id="16" name="Picture 15" descr="Kolam 2.jp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093382" y="3592119"/>
                <a:ext cx="7494495" cy="4289778"/>
              </a:xfrm>
              <a:prstGeom prst="rect">
                <a:avLst/>
              </a:prstGeom>
            </p:spPr>
          </p:pic>
          <p:pic>
            <p:nvPicPr>
              <p:cNvPr id="17" name="Picture 16" descr="Kolam.jp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587877" y="7881897"/>
                <a:ext cx="7549443" cy="4645811"/>
              </a:xfrm>
              <a:prstGeom prst="rect">
                <a:avLst/>
              </a:prstGeom>
            </p:spPr>
          </p:pic>
          <p:pic>
            <p:nvPicPr>
              <p:cNvPr id="22" name="Picture 21" descr="Rangoli 5.jp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9587877" y="3592119"/>
                <a:ext cx="7549443" cy="4289778"/>
              </a:xfrm>
              <a:prstGeom prst="rect">
                <a:avLst/>
              </a:prstGeom>
            </p:spPr>
          </p:pic>
          <p:pic>
            <p:nvPicPr>
              <p:cNvPr id="23" name="Picture 22" descr="Oil Lamps.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093382" y="7881896"/>
                <a:ext cx="7515890" cy="4645811"/>
              </a:xfrm>
              <a:prstGeom prst="rect">
                <a:avLst/>
              </a:prstGeom>
            </p:spPr>
          </p:pic>
        </p:grpSp>
      </p:grpSp>
      <p:pic>
        <p:nvPicPr>
          <p:cNvPr id="24" name="Picture 23" descr="Malay Boy Black Eyes and Hair Darker Skin, Mouth and Eyebrow Slanted and Left Arm Bend to Hips.png"/>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flipH="1">
            <a:off x="13427241" y="7026443"/>
            <a:ext cx="5486400" cy="7555832"/>
          </a:xfrm>
          <a:prstGeom prst="rect">
            <a:avLst/>
          </a:prstGeom>
        </p:spPr>
      </p:pic>
      <p:sp>
        <p:nvSpPr>
          <p:cNvPr id="25" name="TextBox 24"/>
          <p:cNvSpPr txBox="1"/>
          <p:nvPr/>
        </p:nvSpPr>
        <p:spPr>
          <a:xfrm>
            <a:off x="15492188" y="2330802"/>
            <a:ext cx="8227415" cy="4334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5500" b="0" dirty="0">
                <a:solidFill>
                  <a:schemeClr val="tx1"/>
                </a:solidFill>
                <a:latin typeface="Century Gothic"/>
                <a:cs typeface="Century Gothic"/>
              </a:rPr>
              <a:t>Deepavali, also known as the Festival of Lights, celebrates the victory of good over evil and light over darkness. </a:t>
            </a:r>
            <a:endParaRPr lang="en-US" sz="5500" b="0" strike="sngStrike" dirty="0">
              <a:solidFill>
                <a:schemeClr val="tx1"/>
              </a:solidFill>
              <a:latin typeface="Century Gothic"/>
              <a:cs typeface="Century Gothic"/>
            </a:endParaRPr>
          </a:p>
        </p:txBody>
      </p:sp>
      <p:pic>
        <p:nvPicPr>
          <p:cNvPr id="2" name="Slide 9 v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4790400" y="12387099"/>
            <a:ext cx="812800" cy="812800"/>
          </a:xfrm>
          <a:prstGeom prst="rect">
            <a:avLst/>
          </a:prstGeom>
        </p:spPr>
      </p:pic>
    </p:spTree>
    <p:extLst>
      <p:ext uri="{BB962C8B-B14F-4D97-AF65-F5344CB8AC3E}">
        <p14:creationId xmlns:p14="http://schemas.microsoft.com/office/powerpoint/2010/main" val="23963612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 fill="hold"/>
                                        <p:tgtEl>
                                          <p:spTgt spid="12"/>
                                        </p:tgtEl>
                                      </p:cBhvr>
                                    </p:cmd>
                                  </p:childTnLst>
                                </p:cTn>
                              </p:par>
                              <p:par>
                                <p:cTn id="7" presetID="1" presetClass="mediacall" presetSubtype="0" fill="hold" nodeType="withEffect">
                                  <p:stCondLst>
                                    <p:cond delay="0"/>
                                  </p:stCondLst>
                                  <p:childTnLst>
                                    <p:cmd type="call" cmd="playFrom(0.0)">
                                      <p:cBhvr>
                                        <p:cTn id="8" dur="11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6" fill="hold"/>
                                        <p:tgtEl>
                                          <p:spTgt spid="12"/>
                                        </p:tgtEl>
                                      </p:cBhvr>
                                    </p:cmd>
                                  </p:childTnLst>
                                </p:cTn>
                              </p:par>
                            </p:childTnLst>
                          </p:cTn>
                        </p:par>
                      </p:childTnLst>
                    </p:cTn>
                  </p:par>
                </p:childTnLst>
              </p:cTn>
              <p:nextCondLst>
                <p:cond evt="onClick" delay="0">
                  <p:tgtEl>
                    <p:spTgt spid="12"/>
                  </p:tgtEl>
                </p:cond>
              </p:nextCondLst>
            </p:seq>
            <p:audio>
              <p:cMediaNode vol="75472" showWhenStopped="0">
                <p:cTn id="14" fill="hold" display="0">
                  <p:stCondLst>
                    <p:cond delay="indefinite"/>
                  </p:stCondLst>
                  <p:endCondLst>
                    <p:cond evt="onStopAudio" delay="0">
                      <p:tgtEl>
                        <p:sldTgt/>
                      </p:tgtEl>
                    </p:cond>
                  </p:endCondLst>
                </p:cTn>
                <p:tgtEl>
                  <p:spTgt spid="12"/>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520" fill="hold"/>
                                        <p:tgtEl>
                                          <p:spTgt spid="2"/>
                                        </p:tgtEl>
                                      </p:cBhvr>
                                    </p:cmd>
                                  </p:childTnLst>
                                </p:cTn>
                              </p:par>
                            </p:childTnLst>
                          </p:cTn>
                        </p:par>
                      </p:childTnLst>
                    </p:cTn>
                  </p:par>
                </p:childTnLst>
              </p:cTn>
              <p:nextCondLst>
                <p:cond evt="onClick" delay="0">
                  <p:tgtEl>
                    <p:spTgt spid="2"/>
                  </p:tgtEl>
                </p:cond>
              </p:nextCondLst>
            </p:seq>
            <p:audio>
              <p:cMediaNode vol="10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 action="ppaction://noaction">
              <a:snd r:embed="rId6" name="Correct.wav"/>
            </a:hlinkClick>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rId8" action="ppaction://hlinksldjump">
              <a:snd r:embed="rId6" name="Corr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 action="ppaction://noaction">
              <a:snd r:embed="rId6" name="Correct.wav"/>
            </a:hlinkClick>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rId11" action="ppaction://hlinksldjump">
              <a:snd r:embed="rId6" name="Correct.wav"/>
            </a:hlinkClick>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 action="ppaction://noaction">
              <a:snd r:embed="rId6" name="Correct.wav"/>
            </a:hlinkClick>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48901" y="1792436"/>
            <a:ext cx="4093336" cy="4096512"/>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11571892" y="2076215"/>
            <a:ext cx="5311985"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TextBox 22"/>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2" name="Picture 21">
            <a:hlinkClick r:id="" action="ppaction://noaction">
              <a:snd r:embed="rId6" name="Correct.wav"/>
            </a:hlinkClick>
          </p:cNvPr>
          <p:cNvPicPr>
            <a:picLocks/>
          </p:cNvPicPr>
          <p:nvPr/>
        </p:nvPicPr>
        <p:blipFill rotWithShape="1">
          <a:blip r:embed="rId14">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
        <p:nvSpPr>
          <p:cNvPr id="24" name="Oval 23"/>
          <p:cNvSpPr/>
          <p:nvPr/>
        </p:nvSpPr>
        <p:spPr>
          <a:xfrm>
            <a:off x="8032283" y="9436747"/>
            <a:ext cx="3383280"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934126088"/>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rId6" action="ppaction://hlinksldjump">
              <a:snd r:embed="rId7" name="Correct.wav"/>
            </a:hlinkClick>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rId9" action="ppaction://hlinksldjump">
              <a:snd r:embed="rId7" name="Correct.wav"/>
            </a:hlinkClick>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 action="ppaction://noaction">
              <a:snd r:embed="rId7" name="Correct.wav"/>
            </a:hlinkClick>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 action="ppaction://noaction">
              <a:snd r:embed="rId7" name="Correct.wav"/>
            </a:hlinkClick>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rId6" action="ppaction://hlinksldjump">
              <a:snd r:embed="rId7" name="Correct.wav"/>
            </a:hlinkClick>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48901" y="1792436"/>
            <a:ext cx="4093336" cy="4096512"/>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3228343" y="7668609"/>
            <a:ext cx="2587752" cy="2588413"/>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4" name="TextBox 23"/>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3" name="Picture 22">
            <a:hlinkClick r:id="rId14" action="ppaction://hlinksldjump">
              <a:snd r:embed="rId7" name="Correct.wav"/>
            </a:hlinkClick>
          </p:cNvPr>
          <p:cNvPicPr>
            <a:picLocks/>
          </p:cNvPicPr>
          <p:nvPr/>
        </p:nvPicPr>
        <p:blipFill rotWithShape="1">
          <a:blip r:embed="rId15">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Tree>
    <p:extLst>
      <p:ext uri="{BB962C8B-B14F-4D97-AF65-F5344CB8AC3E}">
        <p14:creationId xmlns:p14="http://schemas.microsoft.com/office/powerpoint/2010/main" val="3725698571"/>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rId6" action="ppaction://hlinksldjump">
              <a:snd r:embed="rId7" name="Correct.wav"/>
            </a:hlinkClick>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 action="ppaction://noaction">
              <a:snd r:embed="rId7" name="Corr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 action="ppaction://noaction">
              <a:snd r:embed="rId7" name="Correct.wav"/>
            </a:hlinkClick>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 action="ppaction://noaction">
              <a:snd r:embed="rId7" name="Correct.wav"/>
            </a:hlinkClick>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rId6" action="ppaction://hlinksldjump">
              <a:snd r:embed="rId7" name="Correct.wav"/>
            </a:hlinkClick>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48901" y="1792436"/>
            <a:ext cx="4093336" cy="4096512"/>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3228343" y="7668609"/>
            <a:ext cx="2587752" cy="2588413"/>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3" name="Oval 22"/>
          <p:cNvSpPr/>
          <p:nvPr/>
        </p:nvSpPr>
        <p:spPr>
          <a:xfrm>
            <a:off x="13979066" y="6148552"/>
            <a:ext cx="6492240" cy="649224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5" name="TextBox 24"/>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4" name="Picture 23">
            <a:hlinkClick r:id="rId13" action="ppaction://hlinksldjump">
              <a:snd r:embed="rId7" name="Correct.wav"/>
            </a:hlinkClick>
          </p:cNvPr>
          <p:cNvPicPr>
            <a:picLocks/>
          </p:cNvPicPr>
          <p:nvPr/>
        </p:nvPicPr>
        <p:blipFill rotWithShape="1">
          <a:blip r:embed="rId14">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Tree>
    <p:extLst>
      <p:ext uri="{BB962C8B-B14F-4D97-AF65-F5344CB8AC3E}">
        <p14:creationId xmlns:p14="http://schemas.microsoft.com/office/powerpoint/2010/main" val="2006846218"/>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rId6" action="ppaction://hlinksldjump">
              <a:snd r:embed="rId7" name="Correct.wav"/>
            </a:hlinkClick>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 action="ppaction://noaction">
              <a:snd r:embed="rId7" name="Corr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 action="ppaction://noaction">
              <a:snd r:embed="rId7" name="Correct.wav"/>
            </a:hlinkClick>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 action="ppaction://noaction">
              <a:snd r:embed="rId7" name="Correct.wav"/>
            </a:hlinkClick>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rId6" action="ppaction://hlinksldjump">
              <a:snd r:embed="rId7" name="Correct.wav"/>
            </a:hlinkClick>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48901" y="1792436"/>
            <a:ext cx="4093336" cy="4096512"/>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3228343" y="7668609"/>
            <a:ext cx="2587752" cy="2588413"/>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3" name="Oval 22"/>
          <p:cNvSpPr/>
          <p:nvPr/>
        </p:nvSpPr>
        <p:spPr>
          <a:xfrm>
            <a:off x="13979066" y="6148552"/>
            <a:ext cx="6492240" cy="649224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 name="TextBox 25"/>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5" name="Picture 24">
            <a:hlinkClick r:id="" action="ppaction://noaction">
              <a:snd r:embed="rId7" name="Correct.wav"/>
            </a:hlinkClick>
          </p:cNvPr>
          <p:cNvPicPr>
            <a:picLocks/>
          </p:cNvPicPr>
          <p:nvPr/>
        </p:nvPicPr>
        <p:blipFill rotWithShape="1">
          <a:blip r:embed="rId13">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
        <p:nvSpPr>
          <p:cNvPr id="27" name="Oval 26"/>
          <p:cNvSpPr/>
          <p:nvPr/>
        </p:nvSpPr>
        <p:spPr>
          <a:xfrm>
            <a:off x="8032283" y="9436747"/>
            <a:ext cx="3383280"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216873908"/>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rId6" action="ppaction://hlinksldjump">
              <a:snd r:embed="rId7" name="Correct.wav"/>
            </a:hlinkClick>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rId9" action="ppaction://hlinksldjump">
              <a:snd r:embed="rId7" name="Correct.wav"/>
            </a:hlinkClick>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 action="ppaction://noaction">
              <a:snd r:embed="rId7" name="Correct.wav"/>
            </a:hlinkClick>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 action="ppaction://noaction">
              <a:snd r:embed="rId7" name="Correct.wav"/>
            </a:hlinkClick>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rId6" action="ppaction://hlinksldjump">
              <a:snd r:embed="rId7" name="Correct.wav"/>
            </a:hlinkClick>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48901" y="1792436"/>
            <a:ext cx="4093336" cy="4096512"/>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3228343" y="7668609"/>
            <a:ext cx="2587752" cy="2588413"/>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5" name="TextBox 24"/>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4" name="Picture 23">
            <a:hlinkClick r:id="" action="ppaction://noaction">
              <a:snd r:embed="rId7" name="Correct.wav"/>
            </a:hlinkClick>
          </p:cNvPr>
          <p:cNvPicPr>
            <a:picLocks/>
          </p:cNvPicPr>
          <p:nvPr/>
        </p:nvPicPr>
        <p:blipFill rotWithShape="1">
          <a:blip r:embed="rId14">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
        <p:nvSpPr>
          <p:cNvPr id="26" name="Oval 25"/>
          <p:cNvSpPr/>
          <p:nvPr/>
        </p:nvSpPr>
        <p:spPr>
          <a:xfrm>
            <a:off x="8032283" y="9436747"/>
            <a:ext cx="3383280"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296189237"/>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rId6" action="ppaction://hlinksldjump">
              <a:snd r:embed="rId7" name="Correct.wav"/>
            </a:hlinkClick>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 action="ppaction://noaction">
              <a:snd r:embed="rId7" name="Corr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 action="ppaction://noaction">
              <a:snd r:embed="rId7" name="Correct.wav"/>
            </a:hlinkClick>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rId11" action="ppaction://hlinksldjump">
              <a:snd r:embed="rId7" name="Correct.wav"/>
            </a:hlinkClick>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rId6" action="ppaction://hlinksldjump">
              <a:snd r:embed="rId7" name="Correct.wav"/>
            </a:hlinkClick>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48901" y="1792436"/>
            <a:ext cx="4093336" cy="4096512"/>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13979066" y="6148552"/>
            <a:ext cx="6492240" cy="649224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TextBox 21"/>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0" name="Picture 19">
            <a:hlinkClick r:id="rId14" action="ppaction://hlinksldjump">
              <a:snd r:embed="rId7" name="Correct.wav"/>
            </a:hlinkClick>
          </p:cNvPr>
          <p:cNvPicPr>
            <a:picLocks/>
          </p:cNvPicPr>
          <p:nvPr/>
        </p:nvPicPr>
        <p:blipFill rotWithShape="1">
          <a:blip r:embed="rId15">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Tree>
    <p:extLst>
      <p:ext uri="{BB962C8B-B14F-4D97-AF65-F5344CB8AC3E}">
        <p14:creationId xmlns:p14="http://schemas.microsoft.com/office/powerpoint/2010/main" val="3725698571"/>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rId6" action="ppaction://hlinksldjump">
              <a:snd r:embed="rId7" name="Correct.wav"/>
            </a:hlinkClick>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 action="ppaction://noaction">
              <a:snd r:embed="rId7" name="Corr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 action="ppaction://noaction">
              <a:snd r:embed="rId7" name="Correct.wav"/>
            </a:hlinkClick>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rId11" action="ppaction://hlinksldjump">
              <a:snd r:embed="rId7" name="Correct.wav"/>
            </a:hlinkClick>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rId6" action="ppaction://hlinksldjump">
              <a:snd r:embed="rId7" name="Correct.wav"/>
            </a:hlinkClick>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48901" y="1792436"/>
            <a:ext cx="4093336" cy="4096512"/>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13979066" y="6148552"/>
            <a:ext cx="6492240" cy="649224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TextBox 22"/>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2" name="Picture 21">
            <a:hlinkClick r:id="" action="ppaction://noaction">
              <a:snd r:embed="rId7" name="Correct.wav"/>
            </a:hlinkClick>
          </p:cNvPr>
          <p:cNvPicPr>
            <a:picLocks/>
          </p:cNvPicPr>
          <p:nvPr/>
        </p:nvPicPr>
        <p:blipFill rotWithShape="1">
          <a:blip r:embed="rId14">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
        <p:nvSpPr>
          <p:cNvPr id="24" name="Oval 23"/>
          <p:cNvSpPr/>
          <p:nvPr/>
        </p:nvSpPr>
        <p:spPr>
          <a:xfrm>
            <a:off x="8032283" y="9436747"/>
            <a:ext cx="3383280"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401939370"/>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rId6" action="ppaction://hlinksldjump">
              <a:snd r:embed="rId7" name="Correct.wav"/>
            </a:hlinkClick>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rId9" action="ppaction://hlinksldjump">
              <a:snd r:embed="rId7" name="Correct.wav"/>
            </a:hlinkClick>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 action="ppaction://noaction">
              <a:snd r:embed="rId7" name="Correct.wav"/>
            </a:hlinkClick>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rId12" action="ppaction://hlinksldjump">
              <a:snd r:embed="rId7" name="Correct.wav"/>
            </a:hlinkClick>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rId6" action="ppaction://hlinksldjump">
              <a:snd r:embed="rId7" name="Correct.wav"/>
            </a:hlinkClick>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3248901" y="1792436"/>
            <a:ext cx="4093336" cy="4096512"/>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TextBox 21"/>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0" name="Picture 19">
            <a:hlinkClick r:id="" action="ppaction://noaction">
              <a:snd r:embed="rId7" name="Correct.wav"/>
            </a:hlinkClick>
          </p:cNvPr>
          <p:cNvPicPr>
            <a:picLocks/>
          </p:cNvPicPr>
          <p:nvPr/>
        </p:nvPicPr>
        <p:blipFill rotWithShape="1">
          <a:blip r:embed="rId15">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
        <p:nvSpPr>
          <p:cNvPr id="23" name="Oval 22"/>
          <p:cNvSpPr/>
          <p:nvPr/>
        </p:nvSpPr>
        <p:spPr>
          <a:xfrm>
            <a:off x="8032283" y="9436747"/>
            <a:ext cx="3383280"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725698571"/>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 action="ppaction://noaction">
              <a:snd r:embed="rId6" name="Correct.wav"/>
            </a:hlinkClick>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rId8" action="ppaction://hlinksldjump">
              <a:snd r:embed="rId6" name="Corr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rId10" action="ppaction://hlinksldjump">
              <a:snd r:embed="rId6" name="Correct.wav"/>
            </a:hlinkClick>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rId12" action="ppaction://hlinksldjump">
              <a:snd r:embed="rId6" name="Correct.wav"/>
            </a:hlinkClick>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 action="ppaction://noaction">
              <a:snd r:embed="rId6" name="Correct.wav"/>
            </a:hlinkClick>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11571892" y="2076215"/>
            <a:ext cx="5311985"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TextBox 19"/>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17" name="Picture 16">
            <a:hlinkClick r:id="rId15" action="ppaction://hlinksldjump">
              <a:snd r:embed="rId6" name="Correct.wav"/>
            </a:hlinkClick>
          </p:cNvPr>
          <p:cNvPicPr>
            <a:picLocks/>
          </p:cNvPicPr>
          <p:nvPr/>
        </p:nvPicPr>
        <p:blipFill rotWithShape="1">
          <a:blip r:embed="rId16">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Tree>
    <p:extLst>
      <p:ext uri="{BB962C8B-B14F-4D97-AF65-F5344CB8AC3E}">
        <p14:creationId xmlns:p14="http://schemas.microsoft.com/office/powerpoint/2010/main" val="3944501711"/>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 action="ppaction://noaction">
              <a:snd r:embed="rId4" name="Wrong.wav"/>
            </a:hlinkClick>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92684" y="2087878"/>
            <a:ext cx="16710152" cy="10619130"/>
          </a:xfrm>
          <a:prstGeom prst="rect">
            <a:avLst/>
          </a:prstGeom>
        </p:spPr>
      </p:pic>
      <p:pic>
        <p:nvPicPr>
          <p:cNvPr id="11" name="Picture 10">
            <a:hlinkClick r:id="" action="ppaction://noaction">
              <a:snd r:embed="rId6" name="Correct.wav"/>
            </a:hlinkClick>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571892" y="1929844"/>
            <a:ext cx="2520486" cy="3840480"/>
          </a:xfrm>
          <a:prstGeom prst="rect">
            <a:avLst/>
          </a:prstGeom>
        </p:spPr>
      </p:pic>
      <p:pic>
        <p:nvPicPr>
          <p:cNvPr id="13" name="Picture 12">
            <a:hlinkClick r:id="rId8" action="ppaction://hlinksldjump">
              <a:snd r:embed="rId6" name="Correct.wav"/>
            </a:hlinkClick>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056143" y="6085490"/>
            <a:ext cx="6635880" cy="6898166"/>
          </a:xfrm>
          <a:prstGeom prst="rect">
            <a:avLst/>
          </a:prstGeom>
        </p:spPr>
      </p:pic>
      <p:pic>
        <p:nvPicPr>
          <p:cNvPr id="16" name="Picture 15">
            <a:hlinkClick r:id="rId10" action="ppaction://hlinksldjump">
              <a:snd r:embed="rId6" name="Correct.wav"/>
            </a:hlinkClick>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628478" y="2087877"/>
            <a:ext cx="3460307" cy="4092653"/>
          </a:xfrm>
          <a:prstGeom prst="rect">
            <a:avLst/>
          </a:prstGeom>
        </p:spPr>
      </p:pic>
      <p:pic>
        <p:nvPicPr>
          <p:cNvPr id="92" name="Picture 91">
            <a:hlinkClick r:id="" action="ppaction://noaction">
              <a:snd r:embed="rId6" name="Correct.wav"/>
            </a:hlinkClick>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92684" y="7768583"/>
            <a:ext cx="1459070" cy="2447472"/>
          </a:xfrm>
          <a:prstGeom prst="rect">
            <a:avLst/>
          </a:prstGeom>
        </p:spPr>
      </p:pic>
      <p:pic>
        <p:nvPicPr>
          <p:cNvPr id="95" name="Picture 94">
            <a:hlinkClick r:id="" action="ppaction://noaction">
              <a:snd r:embed="rId6" name="Correct.wav"/>
            </a:hlinkClick>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4445053" y="1929843"/>
            <a:ext cx="2438824" cy="3840480"/>
          </a:xfrm>
          <a:prstGeom prst="rect">
            <a:avLst/>
          </a:prstGeom>
        </p:spPr>
      </p:pic>
      <p:sp>
        <p:nvSpPr>
          <p:cNvPr id="15" name="Oval 14"/>
          <p:cNvSpPr/>
          <p:nvPr/>
        </p:nvSpPr>
        <p:spPr>
          <a:xfrm>
            <a:off x="11571892" y="2076215"/>
            <a:ext cx="5311985" cy="3657600"/>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Oval 16"/>
          <p:cNvSpPr/>
          <p:nvPr/>
        </p:nvSpPr>
        <p:spPr>
          <a:xfrm>
            <a:off x="3228343" y="7668609"/>
            <a:ext cx="2587752" cy="2588413"/>
          </a:xfrm>
          <a:prstGeom prst="ellipse">
            <a:avLst/>
          </a:prstGeom>
          <a:noFill/>
          <a:ln w="381000">
            <a:solidFill>
              <a:srgbClr val="CDACE6"/>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4" name="TextBox 23"/>
          <p:cNvSpPr txBox="1"/>
          <p:nvPr/>
        </p:nvSpPr>
        <p:spPr>
          <a:xfrm>
            <a:off x="1141945" y="913731"/>
            <a:ext cx="22093882" cy="1102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500" b="0" dirty="0">
                <a:latin typeface="Century Gothic" panose="020B0502020202020204" pitchFamily="34" charset="0"/>
              </a:rPr>
              <a:t>Which </a:t>
            </a:r>
            <a:r>
              <a:rPr lang="en-US" sz="6500" b="0" dirty="0">
                <a:solidFill>
                  <a:schemeClr val="tx1"/>
                </a:solidFill>
                <a:latin typeface="Century Gothic" panose="020B0502020202020204" pitchFamily="34" charset="0"/>
              </a:rPr>
              <a:t>objects are not </a:t>
            </a:r>
            <a:r>
              <a:rPr lang="en-US" sz="6500" b="0" dirty="0">
                <a:latin typeface="Century Gothic" panose="020B0502020202020204" pitchFamily="34" charset="0"/>
              </a:rPr>
              <a:t>part of Deepavali celebrations?</a:t>
            </a:r>
            <a:endParaRPr kumimoji="0" lang="en-US" sz="6500" b="0" i="0" u="none" strike="noStrike" cap="none" spc="0" normalizeH="0" baseline="0" dirty="0">
              <a:ln>
                <a:noFill/>
              </a:ln>
              <a:solidFill>
                <a:srgbClr val="000000"/>
              </a:solidFill>
              <a:effectLst/>
              <a:uFillTx/>
              <a:latin typeface="Century Gothic" panose="020B0502020202020204" pitchFamily="34" charset="0"/>
              <a:sym typeface="Helvetica Neue"/>
            </a:endParaRPr>
          </a:p>
        </p:txBody>
      </p:sp>
      <p:pic>
        <p:nvPicPr>
          <p:cNvPr id="23" name="Picture 22">
            <a:hlinkClick r:id="rId14" action="ppaction://hlinksldjump">
              <a:snd r:embed="rId6" name="Correct.wav"/>
            </a:hlinkClick>
          </p:cNvPr>
          <p:cNvPicPr>
            <a:picLocks/>
          </p:cNvPicPr>
          <p:nvPr/>
        </p:nvPicPr>
        <p:blipFill rotWithShape="1">
          <a:blip r:embed="rId15">
            <a:extLst>
              <a:ext uri="{28A0092B-C50C-407E-A947-70E740481C1C}">
                <a14:useLocalDpi xmlns:a14="http://schemas.microsoft.com/office/drawing/2010/main" val="0"/>
              </a:ext>
            </a:extLst>
          </a:blip>
          <a:srcRect l="16105" r="13150"/>
          <a:stretch/>
        </p:blipFill>
        <p:spPr>
          <a:xfrm>
            <a:off x="8734928" y="9969813"/>
            <a:ext cx="2021305" cy="2743200"/>
          </a:xfrm>
          <a:prstGeom prst="rect">
            <a:avLst/>
          </a:prstGeom>
        </p:spPr>
      </p:pic>
    </p:spTree>
    <p:extLst>
      <p:ext uri="{BB962C8B-B14F-4D97-AF65-F5344CB8AC3E}">
        <p14:creationId xmlns:p14="http://schemas.microsoft.com/office/powerpoint/2010/main" val="2320452776"/>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8956</TotalTime>
  <Words>5867</Words>
  <Application>Microsoft Office PowerPoint</Application>
  <PresentationFormat>Custom</PresentationFormat>
  <Paragraphs>4697</Paragraphs>
  <Slides>147</Slides>
  <Notes>135</Notes>
  <HiddenSlides>0</HiddenSlides>
  <MMClips>97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147</vt:i4>
      </vt:variant>
    </vt:vector>
  </HeadingPairs>
  <TitlesOfParts>
    <vt:vector size="155" baseType="lpstr">
      <vt:lpstr>Futura</vt:lpstr>
      <vt:lpstr>Helvetica Neue</vt:lpstr>
      <vt:lpstr>Helvetica Neue Light</vt:lpstr>
      <vt:lpstr>Helvetica Neue Medium</vt:lpstr>
      <vt:lpstr>Arial</vt:lpstr>
      <vt:lpstr>Calibri</vt:lpstr>
      <vt:lpstr>Century Gothic</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Jesse Chin</dc:creator>
  <cp:lastModifiedBy>Joanne CHEN (NHB)</cp:lastModifiedBy>
  <cp:revision>717</cp:revision>
  <dcterms:modified xsi:type="dcterms:W3CDTF">2020-06-03T09:30:27Z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17536276</vt:lpwstr>
  </property>
  <property fmtid="{D5CDD505-2E9C-101B-9397-08002B2CF9AE}" pid="3" name="NXPowerLiteSettings">
    <vt:lpwstr>C7000400038000</vt:lpwstr>
  </property>
  <property fmtid="{D5CDD505-2E9C-101B-9397-08002B2CF9AE}" pid="4" name="NXPowerLiteVersion">
    <vt:lpwstr>S9.0.1</vt:lpwstr>
  </property>
  <property fmtid="{D5CDD505-2E9C-101B-9397-08002B2CF9AE}" pid="5" name="MSIP_Label_3f9331f7-95a2-472a-92bc-d73219eb516b_Enabled">
    <vt:lpwstr>True</vt:lpwstr>
  </property>
  <property fmtid="{D5CDD505-2E9C-101B-9397-08002B2CF9AE}" pid="6" name="MSIP_Label_3f9331f7-95a2-472a-92bc-d73219eb516b_SiteId">
    <vt:lpwstr>0b11c524-9a1c-4e1b-84cb-6336aefc2243</vt:lpwstr>
  </property>
  <property fmtid="{D5CDD505-2E9C-101B-9397-08002B2CF9AE}" pid="7" name="MSIP_Label_3f9331f7-95a2-472a-92bc-d73219eb516b_Owner">
    <vt:lpwstr>Joanne_CHEN@nhb.gov.sg</vt:lpwstr>
  </property>
  <property fmtid="{D5CDD505-2E9C-101B-9397-08002B2CF9AE}" pid="8" name="MSIP_Label_3f9331f7-95a2-472a-92bc-d73219eb516b_SetDate">
    <vt:lpwstr>2020-06-03T09:07:11.6835605Z</vt:lpwstr>
  </property>
  <property fmtid="{D5CDD505-2E9C-101B-9397-08002B2CF9AE}" pid="9" name="MSIP_Label_3f9331f7-95a2-472a-92bc-d73219eb516b_Name">
    <vt:lpwstr>CONFIDENTIAL</vt:lpwstr>
  </property>
  <property fmtid="{D5CDD505-2E9C-101B-9397-08002B2CF9AE}" pid="10" name="MSIP_Label_3f9331f7-95a2-472a-92bc-d73219eb516b_Application">
    <vt:lpwstr>Microsoft Azure Information Protection</vt:lpwstr>
  </property>
  <property fmtid="{D5CDD505-2E9C-101B-9397-08002B2CF9AE}" pid="11" name="MSIP_Label_3f9331f7-95a2-472a-92bc-d73219eb516b_ActionId">
    <vt:lpwstr>29691664-7014-4ba0-b9da-7b8b61e3cfad</vt:lpwstr>
  </property>
  <property fmtid="{D5CDD505-2E9C-101B-9397-08002B2CF9AE}" pid="12" name="MSIP_Label_3f9331f7-95a2-472a-92bc-d73219eb516b_Extended_MSFT_Method">
    <vt:lpwstr>Automatic</vt:lpwstr>
  </property>
  <property fmtid="{D5CDD505-2E9C-101B-9397-08002B2CF9AE}" pid="13" name="MSIP_Label_4f288355-fb4c-44cd-b9ca-40cfc2aee5f8_Enabled">
    <vt:lpwstr>True</vt:lpwstr>
  </property>
  <property fmtid="{D5CDD505-2E9C-101B-9397-08002B2CF9AE}" pid="14" name="MSIP_Label_4f288355-fb4c-44cd-b9ca-40cfc2aee5f8_SiteId">
    <vt:lpwstr>0b11c524-9a1c-4e1b-84cb-6336aefc2243</vt:lpwstr>
  </property>
  <property fmtid="{D5CDD505-2E9C-101B-9397-08002B2CF9AE}" pid="15" name="MSIP_Label_4f288355-fb4c-44cd-b9ca-40cfc2aee5f8_Owner">
    <vt:lpwstr>Joanne_CHEN@nhb.gov.sg</vt:lpwstr>
  </property>
  <property fmtid="{D5CDD505-2E9C-101B-9397-08002B2CF9AE}" pid="16" name="MSIP_Label_4f288355-fb4c-44cd-b9ca-40cfc2aee5f8_SetDate">
    <vt:lpwstr>2020-06-03T09:07:11.6835605Z</vt:lpwstr>
  </property>
  <property fmtid="{D5CDD505-2E9C-101B-9397-08002B2CF9AE}" pid="17" name="MSIP_Label_4f288355-fb4c-44cd-b9ca-40cfc2aee5f8_Name">
    <vt:lpwstr>NON-SENSITIVE</vt:lpwstr>
  </property>
  <property fmtid="{D5CDD505-2E9C-101B-9397-08002B2CF9AE}" pid="18" name="MSIP_Label_4f288355-fb4c-44cd-b9ca-40cfc2aee5f8_Application">
    <vt:lpwstr>Microsoft Azure Information Protection</vt:lpwstr>
  </property>
  <property fmtid="{D5CDD505-2E9C-101B-9397-08002B2CF9AE}" pid="19" name="MSIP_Label_4f288355-fb4c-44cd-b9ca-40cfc2aee5f8_ActionId">
    <vt:lpwstr>29691664-7014-4ba0-b9da-7b8b61e3cfad</vt:lpwstr>
  </property>
  <property fmtid="{D5CDD505-2E9C-101B-9397-08002B2CF9AE}" pid="20" name="MSIP_Label_4f288355-fb4c-44cd-b9ca-40cfc2aee5f8_Parent">
    <vt:lpwstr>3f9331f7-95a2-472a-92bc-d73219eb516b</vt:lpwstr>
  </property>
  <property fmtid="{D5CDD505-2E9C-101B-9397-08002B2CF9AE}" pid="21" name="MSIP_Label_4f288355-fb4c-44cd-b9ca-40cfc2aee5f8_Extended_MSFT_Method">
    <vt:lpwstr>Automatic</vt:lpwstr>
  </property>
  <property fmtid="{D5CDD505-2E9C-101B-9397-08002B2CF9AE}" pid="22" name="Sensitivity">
    <vt:lpwstr>CONFIDENTIAL NON-SENSITIVE</vt:lpwstr>
  </property>
</Properties>
</file>