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mp3" ContentType="audio/unknown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3"/>
  </p:notesMasterIdLst>
  <p:sldIdLst>
    <p:sldId id="256" r:id="rId2"/>
    <p:sldId id="536" r:id="rId3"/>
    <p:sldId id="257" r:id="rId4"/>
    <p:sldId id="258" r:id="rId5"/>
    <p:sldId id="259" r:id="rId6"/>
    <p:sldId id="260" r:id="rId7"/>
    <p:sldId id="261" r:id="rId8"/>
    <p:sldId id="262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6" r:id="rId28"/>
    <p:sldId id="287" r:id="rId29"/>
    <p:sldId id="538" r:id="rId30"/>
    <p:sldId id="539" r:id="rId31"/>
    <p:sldId id="544" r:id="rId32"/>
    <p:sldId id="548" r:id="rId33"/>
    <p:sldId id="551" r:id="rId34"/>
    <p:sldId id="555" r:id="rId35"/>
    <p:sldId id="587" r:id="rId36"/>
    <p:sldId id="289" r:id="rId37"/>
    <p:sldId id="594" r:id="rId38"/>
    <p:sldId id="595" r:id="rId39"/>
    <p:sldId id="295" r:id="rId40"/>
    <p:sldId id="596" r:id="rId41"/>
    <p:sldId id="597" r:id="rId42"/>
    <p:sldId id="546" r:id="rId43"/>
    <p:sldId id="598" r:id="rId44"/>
    <p:sldId id="599" r:id="rId45"/>
    <p:sldId id="547" r:id="rId46"/>
    <p:sldId id="600" r:id="rId47"/>
    <p:sldId id="601" r:id="rId48"/>
    <p:sldId id="553" r:id="rId49"/>
    <p:sldId id="602" r:id="rId50"/>
    <p:sldId id="603" r:id="rId51"/>
    <p:sldId id="554" r:id="rId52"/>
    <p:sldId id="604" r:id="rId53"/>
    <p:sldId id="605" r:id="rId54"/>
    <p:sldId id="558" r:id="rId55"/>
    <p:sldId id="606" r:id="rId56"/>
    <p:sldId id="607" r:id="rId57"/>
    <p:sldId id="624" r:id="rId58"/>
    <p:sldId id="580" r:id="rId59"/>
    <p:sldId id="581" r:id="rId60"/>
    <p:sldId id="582" r:id="rId61"/>
    <p:sldId id="583" r:id="rId62"/>
    <p:sldId id="584" r:id="rId63"/>
    <p:sldId id="585" r:id="rId64"/>
    <p:sldId id="586" r:id="rId65"/>
    <p:sldId id="588" r:id="rId66"/>
    <p:sldId id="559" r:id="rId67"/>
    <p:sldId id="608" r:id="rId68"/>
    <p:sldId id="609" r:id="rId69"/>
    <p:sldId id="564" r:id="rId70"/>
    <p:sldId id="610" r:id="rId71"/>
    <p:sldId id="611" r:id="rId72"/>
    <p:sldId id="565" r:id="rId73"/>
    <p:sldId id="612" r:id="rId74"/>
    <p:sldId id="613" r:id="rId75"/>
    <p:sldId id="569" r:id="rId76"/>
    <p:sldId id="614" r:id="rId77"/>
    <p:sldId id="615" r:id="rId78"/>
    <p:sldId id="572" r:id="rId79"/>
    <p:sldId id="616" r:id="rId80"/>
    <p:sldId id="617" r:id="rId81"/>
    <p:sldId id="576" r:id="rId82"/>
    <p:sldId id="618" r:id="rId83"/>
    <p:sldId id="619" r:id="rId84"/>
    <p:sldId id="579" r:id="rId85"/>
    <p:sldId id="620" r:id="rId86"/>
    <p:sldId id="621" r:id="rId87"/>
    <p:sldId id="515" r:id="rId88"/>
    <p:sldId id="516" r:id="rId89"/>
    <p:sldId id="517" r:id="rId90"/>
    <p:sldId id="520" r:id="rId91"/>
    <p:sldId id="521" r:id="rId92"/>
    <p:sldId id="622" r:id="rId93"/>
    <p:sldId id="523" r:id="rId94"/>
    <p:sldId id="524" r:id="rId95"/>
    <p:sldId id="623" r:id="rId96"/>
    <p:sldId id="532" r:id="rId97"/>
    <p:sldId id="533" r:id="rId98"/>
    <p:sldId id="537" r:id="rId99"/>
    <p:sldId id="534" r:id="rId100"/>
    <p:sldId id="592" r:id="rId101"/>
    <p:sldId id="593" r:id="rId10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63">
          <p15:clr>
            <a:srgbClr val="A4A3A4"/>
          </p15:clr>
        </p15:guide>
        <p15:guide id="2" pos="76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9" autoAdjust="0"/>
    <p:restoredTop sz="89254" autoAdjust="0"/>
  </p:normalViewPr>
  <p:slideViewPr>
    <p:cSldViewPr snapToGrid="0" snapToObjects="1" showGuides="1">
      <p:cViewPr varScale="1">
        <p:scale>
          <a:sx n="55" d="100"/>
          <a:sy n="55" d="100"/>
        </p:scale>
        <p:origin x="184" y="-248"/>
      </p:cViewPr>
      <p:guideLst>
        <p:guide orient="horz" pos="4163"/>
        <p:guide pos="7661"/>
      </p:guideLst>
    </p:cSldViewPr>
  </p:slideViewPr>
  <p:outlineViewPr>
    <p:cViewPr>
      <p:scale>
        <a:sx n="33" d="100"/>
        <a:sy n="33" d="100"/>
      </p:scale>
      <p:origin x="0" y="84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1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notesMaster" Target="notesMasters/notesMaster1.xml"/><Relationship Id="rId104" Type="http://schemas.openxmlformats.org/officeDocument/2006/relationships/printerSettings" Target="printerSettings/printerSettings1.bin"/><Relationship Id="rId105" Type="http://schemas.openxmlformats.org/officeDocument/2006/relationships/presProps" Target="presProps.xml"/><Relationship Id="rId106" Type="http://schemas.openxmlformats.org/officeDocument/2006/relationships/viewProps" Target="viewProps.xml"/><Relationship Id="rId10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10228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278231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724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025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469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567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585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115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31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72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0898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37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86001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0876876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2027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468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468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468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468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468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468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468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the next button</a:t>
            </a:r>
          </a:p>
        </p:txBody>
      </p:sp>
    </p:spTree>
    <p:extLst>
      <p:ext uri="{BB962C8B-B14F-4D97-AF65-F5344CB8AC3E}">
        <p14:creationId xmlns:p14="http://schemas.microsoft.com/office/powerpoint/2010/main" val="1619996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8472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563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563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563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8802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8802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8802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0895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0895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0895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601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860012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6018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6018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0762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0762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0762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2027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468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468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468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46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7705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468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4688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468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283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283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2834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17152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1715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17152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417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9774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4177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4177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7969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7969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79692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03103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03103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03103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57261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572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91054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57261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5610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5610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5610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0786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63409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</a:t>
            </a:r>
            <a:r>
              <a:rPr lang="en-US" dirty="0" err="1"/>
              <a:t>vo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57761946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45331582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00446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382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4342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38237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15359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4680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881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917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>
            <a:lvl1pPr defTabSz="914400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914400"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914400"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914400"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914400"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914400">
              <a:spcBef>
                <a:spcPts val="1500"/>
              </a:spcBef>
              <a:buSzPct val="100000"/>
              <a:buFont typeface="Arial"/>
              <a:buChar char="»"/>
              <a:defRPr sz="6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9" tIns="91439" rIns="91439" bIns="91439"/>
          <a:lstStyle>
            <a:lvl1pPr defTabSz="914400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914400">
              <a:spcBef>
                <a:spcPts val="15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xmlns:p14="http://schemas.microsoft.com/office/powerpoint/2010/main"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1.xml"/><Relationship Id="rId7" Type="http://schemas.openxmlformats.org/officeDocument/2006/relationships/image" Target="../media/image2.jpe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20.png"/><Relationship Id="rId13" Type="http://schemas.openxmlformats.org/officeDocument/2006/relationships/image" Target="../media/image3.png"/><Relationship Id="rId1" Type="http://schemas.microsoft.com/office/2007/relationships/media" Target="../media/media12.mp3"/><Relationship Id="rId2" Type="http://schemas.openxmlformats.org/officeDocument/2006/relationships/audio" Target="../media/media12.mp3"/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9.xml"/><Relationship Id="rId7" Type="http://schemas.openxmlformats.org/officeDocument/2006/relationships/image" Target="../media/image11.jpeg"/><Relationship Id="rId8" Type="http://schemas.openxmlformats.org/officeDocument/2006/relationships/image" Target="../media/image6.png"/><Relationship Id="rId9" Type="http://schemas.openxmlformats.org/officeDocument/2006/relationships/image" Target="../media/image4.png"/><Relationship Id="rId10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" Type="http://schemas.microsoft.com/office/2007/relationships/media" Target="../media/media44.mp3"/><Relationship Id="rId2" Type="http://schemas.openxmlformats.org/officeDocument/2006/relationships/audio" Target="../media/media44.mp3"/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82.xml"/><Relationship Id="rId7" Type="http://schemas.openxmlformats.org/officeDocument/2006/relationships/image" Target="../media/image100.jpg"/><Relationship Id="rId8" Type="http://schemas.openxmlformats.org/officeDocument/2006/relationships/image" Target="../media/image6.png"/><Relationship Id="rId9" Type="http://schemas.openxmlformats.org/officeDocument/2006/relationships/image" Target="../media/image97.png"/><Relationship Id="rId10" Type="http://schemas.openxmlformats.org/officeDocument/2006/relationships/image" Target="../media/image10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83.xml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4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openxmlformats.org/officeDocument/2006/relationships/image" Target="../media/image21.png"/><Relationship Id="rId13" Type="http://schemas.openxmlformats.org/officeDocument/2006/relationships/image" Target="../media/image3.png"/><Relationship Id="rId1" Type="http://schemas.microsoft.com/office/2007/relationships/media" Target="../media/media13.mp3"/><Relationship Id="rId2" Type="http://schemas.openxmlformats.org/officeDocument/2006/relationships/audio" Target="../media/media13.mp3"/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10.xml"/><Relationship Id="rId7" Type="http://schemas.openxmlformats.org/officeDocument/2006/relationships/image" Target="../media/image11.jpeg"/><Relationship Id="rId8" Type="http://schemas.openxmlformats.org/officeDocument/2006/relationships/image" Target="../media/image12.png"/><Relationship Id="rId9" Type="http://schemas.openxmlformats.org/officeDocument/2006/relationships/image" Target="../media/image4.png"/><Relationship Id="rId10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jpeg"/><Relationship Id="rId12" Type="http://schemas.openxmlformats.org/officeDocument/2006/relationships/image" Target="../media/image22.jpeg"/><Relationship Id="rId13" Type="http://schemas.openxmlformats.org/officeDocument/2006/relationships/image" Target="../media/image3.png"/><Relationship Id="rId1" Type="http://schemas.microsoft.com/office/2007/relationships/media" Target="../media/media4.mp3"/><Relationship Id="rId2" Type="http://schemas.openxmlformats.org/officeDocument/2006/relationships/audio" Target="../media/media4.mp3"/><Relationship Id="rId3" Type="http://schemas.microsoft.com/office/2007/relationships/media" Target="../media/media14.mp3"/><Relationship Id="rId4" Type="http://schemas.openxmlformats.org/officeDocument/2006/relationships/audio" Target="../media/media14.mp3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11.xml"/><Relationship Id="rId7" Type="http://schemas.openxmlformats.org/officeDocument/2006/relationships/image" Target="../media/image11.jpeg"/><Relationship Id="rId8" Type="http://schemas.openxmlformats.org/officeDocument/2006/relationships/image" Target="../media/image6.png"/><Relationship Id="rId9" Type="http://schemas.openxmlformats.org/officeDocument/2006/relationships/image" Target="../media/image12.png"/><Relationship Id="rId10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24.jpeg"/><Relationship Id="rId13" Type="http://schemas.openxmlformats.org/officeDocument/2006/relationships/image" Target="../media/image3.png"/><Relationship Id="rId1" Type="http://schemas.microsoft.com/office/2007/relationships/media" Target="../media/media15.mp3"/><Relationship Id="rId2" Type="http://schemas.openxmlformats.org/officeDocument/2006/relationships/audio" Target="../media/media15.mp3"/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12.xml"/><Relationship Id="rId7" Type="http://schemas.openxmlformats.org/officeDocument/2006/relationships/image" Target="../media/image11.jpeg"/><Relationship Id="rId8" Type="http://schemas.openxmlformats.org/officeDocument/2006/relationships/image" Target="../media/image23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7.jpeg"/><Relationship Id="rId13" Type="http://schemas.openxmlformats.org/officeDocument/2006/relationships/image" Target="../media/image28.png"/><Relationship Id="rId14" Type="http://schemas.openxmlformats.org/officeDocument/2006/relationships/image" Target="../media/image4.png"/><Relationship Id="rId15" Type="http://schemas.openxmlformats.org/officeDocument/2006/relationships/image" Target="../media/image3.png"/><Relationship Id="rId1" Type="http://schemas.microsoft.com/office/2007/relationships/media" Target="../media/media16.mp3"/><Relationship Id="rId2" Type="http://schemas.openxmlformats.org/officeDocument/2006/relationships/audio" Target="../media/media16.mp3"/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13.xml"/><Relationship Id="rId7" Type="http://schemas.openxmlformats.org/officeDocument/2006/relationships/image" Target="../media/image11.jpeg"/><Relationship Id="rId8" Type="http://schemas.openxmlformats.org/officeDocument/2006/relationships/image" Target="../media/image23.png"/><Relationship Id="rId9" Type="http://schemas.openxmlformats.org/officeDocument/2006/relationships/image" Target="../media/image20.png"/><Relationship Id="rId10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3.png"/><Relationship Id="rId1" Type="http://schemas.microsoft.com/office/2007/relationships/media" Target="../media/media17.mp3"/><Relationship Id="rId2" Type="http://schemas.openxmlformats.org/officeDocument/2006/relationships/audio" Target="../media/media17.mp3"/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14.xml"/><Relationship Id="rId7" Type="http://schemas.openxmlformats.org/officeDocument/2006/relationships/image" Target="../media/image11.jpeg"/><Relationship Id="rId8" Type="http://schemas.openxmlformats.org/officeDocument/2006/relationships/image" Target="../media/image23.png"/><Relationship Id="rId9" Type="http://schemas.openxmlformats.org/officeDocument/2006/relationships/image" Target="../media/image29.png"/><Relationship Id="rId10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31.png"/><Relationship Id="rId1" Type="http://schemas.microsoft.com/office/2007/relationships/media" Target="../media/media4.mp3"/><Relationship Id="rId2" Type="http://schemas.openxmlformats.org/officeDocument/2006/relationships/audio" Target="../media/media4.mp3"/><Relationship Id="rId3" Type="http://schemas.microsoft.com/office/2007/relationships/media" Target="../media/media18.mp3"/><Relationship Id="rId4" Type="http://schemas.openxmlformats.org/officeDocument/2006/relationships/audio" Target="../media/media18.mp3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15.xml"/><Relationship Id="rId7" Type="http://schemas.openxmlformats.org/officeDocument/2006/relationships/image" Target="../media/image11.jpeg"/><Relationship Id="rId8" Type="http://schemas.openxmlformats.org/officeDocument/2006/relationships/image" Target="../media/image30.png"/><Relationship Id="rId9" Type="http://schemas.openxmlformats.org/officeDocument/2006/relationships/image" Target="../media/image6.png"/><Relationship Id="rId10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png"/><Relationship Id="rId12" Type="http://schemas.openxmlformats.org/officeDocument/2006/relationships/image" Target="../media/image3.png"/><Relationship Id="rId13" Type="http://schemas.openxmlformats.org/officeDocument/2006/relationships/image" Target="../media/image31.png"/><Relationship Id="rId1" Type="http://schemas.microsoft.com/office/2007/relationships/media" Target="../media/media4.mp3"/><Relationship Id="rId2" Type="http://schemas.openxmlformats.org/officeDocument/2006/relationships/audio" Target="../media/media4.mp3"/><Relationship Id="rId3" Type="http://schemas.microsoft.com/office/2007/relationships/media" Target="../media/media19.mp3"/><Relationship Id="rId4" Type="http://schemas.openxmlformats.org/officeDocument/2006/relationships/audio" Target="../media/media19.mp3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16.xml"/><Relationship Id="rId7" Type="http://schemas.openxmlformats.org/officeDocument/2006/relationships/image" Target="../media/image32.jp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openxmlformats.org/officeDocument/2006/relationships/slideLayout" Target="../slideLayouts/slideLayout14.xml"/><Relationship Id="rId6" Type="http://schemas.openxmlformats.org/officeDocument/2006/relationships/image" Target="../media/image32.jp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4.png"/><Relationship Id="rId10" Type="http://schemas.openxmlformats.org/officeDocument/2006/relationships/image" Target="../media/image33.png"/><Relationship Id="rId11" Type="http://schemas.openxmlformats.org/officeDocument/2006/relationships/image" Target="../media/image3.png"/><Relationship Id="rId1" Type="http://schemas.microsoft.com/office/2007/relationships/media" Target="../media/media20.mp3"/><Relationship Id="rId2" Type="http://schemas.openxmlformats.org/officeDocument/2006/relationships/audio" Target="../media/media20.mp3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.png"/><Relationship Id="rId13" Type="http://schemas.openxmlformats.org/officeDocument/2006/relationships/image" Target="../media/image31.png"/><Relationship Id="rId1" Type="http://schemas.microsoft.com/office/2007/relationships/media" Target="../media/media4.mp3"/><Relationship Id="rId2" Type="http://schemas.openxmlformats.org/officeDocument/2006/relationships/audio" Target="../media/media4.mp3"/><Relationship Id="rId3" Type="http://schemas.microsoft.com/office/2007/relationships/media" Target="../media/media21.mp3"/><Relationship Id="rId4" Type="http://schemas.openxmlformats.org/officeDocument/2006/relationships/audio" Target="../media/media21.mp3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17.xml"/><Relationship Id="rId7" Type="http://schemas.openxmlformats.org/officeDocument/2006/relationships/image" Target="../media/image32.jp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gif"/><Relationship Id="rId10" Type="http://schemas.openxmlformats.org/officeDocument/2006/relationships/image" Target="../media/image4.png"/><Relationship Id="rId11" Type="http://schemas.openxmlformats.org/officeDocument/2006/relationships/image" Target="../media/image3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.png"/><Relationship Id="rId1" Type="http://schemas.microsoft.com/office/2007/relationships/media" Target="../media/media4.mp3"/><Relationship Id="rId2" Type="http://schemas.openxmlformats.org/officeDocument/2006/relationships/audio" Target="../media/media4.mp3"/><Relationship Id="rId3" Type="http://schemas.microsoft.com/office/2007/relationships/media" Target="../media/media22.mp3"/><Relationship Id="rId4" Type="http://schemas.openxmlformats.org/officeDocument/2006/relationships/audio" Target="../media/media22.mp3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18.xml"/><Relationship Id="rId7" Type="http://schemas.openxmlformats.org/officeDocument/2006/relationships/image" Target="../media/image32.jpg"/><Relationship Id="rId8" Type="http://schemas.openxmlformats.org/officeDocument/2006/relationships/image" Target="../media/image27.jpeg"/><Relationship Id="rId9" Type="http://schemas.openxmlformats.org/officeDocument/2006/relationships/image" Target="../media/image28.png"/><Relationship Id="rId10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.png"/><Relationship Id="rId1" Type="http://schemas.microsoft.com/office/2007/relationships/media" Target="../media/media4.mp3"/><Relationship Id="rId2" Type="http://schemas.openxmlformats.org/officeDocument/2006/relationships/audio" Target="../media/media4.mp3"/><Relationship Id="rId3" Type="http://schemas.microsoft.com/office/2007/relationships/media" Target="../media/media23.mp3"/><Relationship Id="rId4" Type="http://schemas.openxmlformats.org/officeDocument/2006/relationships/audio" Target="../media/media23.mp3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19.xml"/><Relationship Id="rId7" Type="http://schemas.openxmlformats.org/officeDocument/2006/relationships/image" Target="../media/image32.jpg"/><Relationship Id="rId8" Type="http://schemas.openxmlformats.org/officeDocument/2006/relationships/image" Target="../media/image40.jpeg"/><Relationship Id="rId9" Type="http://schemas.openxmlformats.org/officeDocument/2006/relationships/image" Target="../media/image41.png"/><Relationship Id="rId10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4.mp3"/><Relationship Id="rId4" Type="http://schemas.openxmlformats.org/officeDocument/2006/relationships/audio" Target="../media/media24.mp3"/><Relationship Id="rId5" Type="http://schemas.openxmlformats.org/officeDocument/2006/relationships/slideLayout" Target="../slideLayouts/slideLayout14.xml"/><Relationship Id="rId6" Type="http://schemas.openxmlformats.org/officeDocument/2006/relationships/image" Target="../media/image32.jp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.png"/><Relationship Id="rId10" Type="http://schemas.openxmlformats.org/officeDocument/2006/relationships/image" Target="../media/image33.png"/><Relationship Id="rId11" Type="http://schemas.openxmlformats.org/officeDocument/2006/relationships/image" Target="../media/image3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openxmlformats.org/officeDocument/2006/relationships/slideLayout" Target="../slideLayouts/slideLayout14.xml"/><Relationship Id="rId6" Type="http://schemas.openxmlformats.org/officeDocument/2006/relationships/image" Target="../media/image32.jpg"/><Relationship Id="rId7" Type="http://schemas.openxmlformats.org/officeDocument/2006/relationships/image" Target="../media/image44.jpeg"/><Relationship Id="rId8" Type="http://schemas.openxmlformats.org/officeDocument/2006/relationships/image" Target="../media/image45.png"/><Relationship Id="rId9" Type="http://schemas.openxmlformats.org/officeDocument/2006/relationships/image" Target="../media/image4.png"/><Relationship Id="rId10" Type="http://schemas.openxmlformats.org/officeDocument/2006/relationships/image" Target="../media/image33.png"/><Relationship Id="rId11" Type="http://schemas.openxmlformats.org/officeDocument/2006/relationships/image" Target="../media/image3.png"/><Relationship Id="rId1" Type="http://schemas.microsoft.com/office/2007/relationships/media" Target="../media/media25.mp3"/><Relationship Id="rId2" Type="http://schemas.openxmlformats.org/officeDocument/2006/relationships/audio" Target="../media/media25.mp3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4" Type="http://schemas.openxmlformats.org/officeDocument/2006/relationships/audio" Target="../media/media26.mp3"/><Relationship Id="rId5" Type="http://schemas.openxmlformats.org/officeDocument/2006/relationships/slideLayout" Target="../slideLayouts/slideLayout14.xml"/><Relationship Id="rId6" Type="http://schemas.openxmlformats.org/officeDocument/2006/relationships/image" Target="../media/image32.jpg"/><Relationship Id="rId7" Type="http://schemas.openxmlformats.org/officeDocument/2006/relationships/image" Target="../media/image25.jpeg"/><Relationship Id="rId8" Type="http://schemas.openxmlformats.org/officeDocument/2006/relationships/image" Target="../media/image26.png"/><Relationship Id="rId9" Type="http://schemas.openxmlformats.org/officeDocument/2006/relationships/image" Target="../media/image4.png"/><Relationship Id="rId10" Type="http://schemas.openxmlformats.org/officeDocument/2006/relationships/image" Target="../media/image33.png"/><Relationship Id="rId11" Type="http://schemas.openxmlformats.org/officeDocument/2006/relationships/image" Target="../media/image3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png"/><Relationship Id="rId12" Type="http://schemas.openxmlformats.org/officeDocument/2006/relationships/image" Target="../media/image3.png"/><Relationship Id="rId1" Type="http://schemas.microsoft.com/office/2007/relationships/media" Target="../media/media27.mp3"/><Relationship Id="rId2" Type="http://schemas.openxmlformats.org/officeDocument/2006/relationships/audio" Target="../media/media27.mp3"/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20.xml"/><Relationship Id="rId7" Type="http://schemas.openxmlformats.org/officeDocument/2006/relationships/image" Target="../media/image9.jpeg"/><Relationship Id="rId8" Type="http://schemas.openxmlformats.org/officeDocument/2006/relationships/image" Target="../media/image6.png"/><Relationship Id="rId9" Type="http://schemas.openxmlformats.org/officeDocument/2006/relationships/image" Target="../media/image18.png"/><Relationship Id="rId10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7" Type="http://schemas.openxmlformats.org/officeDocument/2006/relationships/image" Target="../media/image6.png"/><Relationship Id="rId8" Type="http://schemas.openxmlformats.org/officeDocument/2006/relationships/image" Target="../media/image47.png"/><Relationship Id="rId9" Type="http://schemas.openxmlformats.org/officeDocument/2006/relationships/image" Target="../media/image4.png"/><Relationship Id="rId1" Type="http://schemas.microsoft.com/office/2007/relationships/media" Target="../media/media28.mp3"/><Relationship Id="rId2" Type="http://schemas.openxmlformats.org/officeDocument/2006/relationships/audio" Target="../media/media28.mp3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4" Type="http://schemas.openxmlformats.org/officeDocument/2006/relationships/audio" Target="../media/media29.mp3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21.xml"/><Relationship Id="rId7" Type="http://schemas.openxmlformats.org/officeDocument/2006/relationships/image" Target="../media/image48.jpeg"/><Relationship Id="rId8" Type="http://schemas.openxmlformats.org/officeDocument/2006/relationships/slide" Target="slide28.xml"/><Relationship Id="rId9" Type="http://schemas.openxmlformats.org/officeDocument/2006/relationships/image" Target="../media/image4.png"/><Relationship Id="rId10" Type="http://schemas.openxmlformats.org/officeDocument/2006/relationships/image" Target="../media/image31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28.xml.rels><?xml version="1.0" encoding="UTF-8" standalone="yes"?>
<Relationships xmlns="http://schemas.openxmlformats.org/package/2006/relationships"><Relationship Id="rId20" Type="http://schemas.openxmlformats.org/officeDocument/2006/relationships/slide" Target="slide84.xml"/><Relationship Id="rId21" Type="http://schemas.openxmlformats.org/officeDocument/2006/relationships/image" Target="../media/image56.jpeg"/><Relationship Id="rId22" Type="http://schemas.openxmlformats.org/officeDocument/2006/relationships/slide" Target="slide36.xml"/><Relationship Id="rId23" Type="http://schemas.openxmlformats.org/officeDocument/2006/relationships/audio" Target="../media/audio4.wav"/><Relationship Id="rId24" Type="http://schemas.openxmlformats.org/officeDocument/2006/relationships/image" Target="../media/image57.png"/><Relationship Id="rId25" Type="http://schemas.openxmlformats.org/officeDocument/2006/relationships/slide" Target="slide94.xml"/><Relationship Id="rId26" Type="http://schemas.openxmlformats.org/officeDocument/2006/relationships/image" Target="../media/image58.png"/><Relationship Id="rId27" Type="http://schemas.openxmlformats.org/officeDocument/2006/relationships/slide" Target="slide37.xml"/><Relationship Id="rId28" Type="http://schemas.openxmlformats.org/officeDocument/2006/relationships/audio" Target="../media/audio5.wav"/><Relationship Id="rId29" Type="http://schemas.openxmlformats.org/officeDocument/2006/relationships/image" Target="../media/image59.png"/><Relationship Id="rId1" Type="http://schemas.microsoft.com/office/2007/relationships/media" Target="../media/media4.mp3"/><Relationship Id="rId2" Type="http://schemas.openxmlformats.org/officeDocument/2006/relationships/audio" Target="../media/media4.mp3"/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49.jpeg"/><Relationship Id="rId30" Type="http://schemas.openxmlformats.org/officeDocument/2006/relationships/slide" Target="slide97.xml"/><Relationship Id="rId31" Type="http://schemas.openxmlformats.org/officeDocument/2006/relationships/image" Target="../media/image60.jpeg"/><Relationship Id="rId32" Type="http://schemas.openxmlformats.org/officeDocument/2006/relationships/slide" Target="slide38.xml"/><Relationship Id="rId9" Type="http://schemas.openxmlformats.org/officeDocument/2006/relationships/image" Target="../media/image51.png"/><Relationship Id="rId6" Type="http://schemas.openxmlformats.org/officeDocument/2006/relationships/slide" Target="slide29.xml"/><Relationship Id="rId7" Type="http://schemas.openxmlformats.org/officeDocument/2006/relationships/image" Target="../media/image50.png"/><Relationship Id="rId8" Type="http://schemas.openxmlformats.org/officeDocument/2006/relationships/audio" Target="../media/audio1.wav"/><Relationship Id="rId33" Type="http://schemas.openxmlformats.org/officeDocument/2006/relationships/audio" Target="../media/audio6.wav"/><Relationship Id="rId34" Type="http://schemas.openxmlformats.org/officeDocument/2006/relationships/image" Target="../media/image61.png"/><Relationship Id="rId35" Type="http://schemas.openxmlformats.org/officeDocument/2006/relationships/image" Target="../media/image4.png"/><Relationship Id="rId10" Type="http://schemas.openxmlformats.org/officeDocument/2006/relationships/slide" Target="slide30.xml"/><Relationship Id="rId11" Type="http://schemas.openxmlformats.org/officeDocument/2006/relationships/image" Target="../media/image52.png"/><Relationship Id="rId12" Type="http://schemas.openxmlformats.org/officeDocument/2006/relationships/slide" Target="slide32.xml"/><Relationship Id="rId13" Type="http://schemas.openxmlformats.org/officeDocument/2006/relationships/audio" Target="../media/audio2.wav"/><Relationship Id="rId14" Type="http://schemas.openxmlformats.org/officeDocument/2006/relationships/image" Target="../media/image53.png"/><Relationship Id="rId15" Type="http://schemas.openxmlformats.org/officeDocument/2006/relationships/slide" Target="slide39.xml"/><Relationship Id="rId16" Type="http://schemas.openxmlformats.org/officeDocument/2006/relationships/image" Target="../media/image54.png"/><Relationship Id="rId17" Type="http://schemas.openxmlformats.org/officeDocument/2006/relationships/slide" Target="slide34.xml"/><Relationship Id="rId18" Type="http://schemas.openxmlformats.org/officeDocument/2006/relationships/audio" Target="../media/audio3.wav"/><Relationship Id="rId1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" Target="slide31.xml"/><Relationship Id="rId20" Type="http://schemas.openxmlformats.org/officeDocument/2006/relationships/image" Target="../media/image61.png"/><Relationship Id="rId21" Type="http://schemas.openxmlformats.org/officeDocument/2006/relationships/image" Target="../media/image62.png"/><Relationship Id="rId22" Type="http://schemas.openxmlformats.org/officeDocument/2006/relationships/slide" Target="slide30.xml"/><Relationship Id="rId23" Type="http://schemas.openxmlformats.org/officeDocument/2006/relationships/image" Target="../media/image52.png"/><Relationship Id="rId24" Type="http://schemas.openxmlformats.org/officeDocument/2006/relationships/audio" Target="../media/audio2.wav"/><Relationship Id="rId25" Type="http://schemas.openxmlformats.org/officeDocument/2006/relationships/image" Target="../media/image53.png"/><Relationship Id="rId26" Type="http://schemas.openxmlformats.org/officeDocument/2006/relationships/slide" Target="slide94.xml"/><Relationship Id="rId27" Type="http://schemas.openxmlformats.org/officeDocument/2006/relationships/image" Target="../media/image58.png"/><Relationship Id="rId28" Type="http://schemas.openxmlformats.org/officeDocument/2006/relationships/slide" Target="slide40.xml"/><Relationship Id="rId29" Type="http://schemas.openxmlformats.org/officeDocument/2006/relationships/audio" Target="../media/audio5.wav"/><Relationship Id="rId30" Type="http://schemas.openxmlformats.org/officeDocument/2006/relationships/image" Target="../media/image59.png"/><Relationship Id="rId10" Type="http://schemas.openxmlformats.org/officeDocument/2006/relationships/audio" Target="../media/audio3.wav"/><Relationship Id="rId11" Type="http://schemas.openxmlformats.org/officeDocument/2006/relationships/image" Target="../media/image55.png"/><Relationship Id="rId12" Type="http://schemas.openxmlformats.org/officeDocument/2006/relationships/slide" Target="slide84.xml"/><Relationship Id="rId13" Type="http://schemas.openxmlformats.org/officeDocument/2006/relationships/image" Target="../media/image56.jpeg"/><Relationship Id="rId14" Type="http://schemas.openxmlformats.org/officeDocument/2006/relationships/audio" Target="../media/audio4.wav"/><Relationship Id="rId15" Type="http://schemas.openxmlformats.org/officeDocument/2006/relationships/image" Target="../media/image57.png"/><Relationship Id="rId16" Type="http://schemas.openxmlformats.org/officeDocument/2006/relationships/slide" Target="slide97.xml"/><Relationship Id="rId17" Type="http://schemas.openxmlformats.org/officeDocument/2006/relationships/image" Target="../media/image60.jpeg"/><Relationship Id="rId18" Type="http://schemas.openxmlformats.org/officeDocument/2006/relationships/slide" Target="slide41.xml"/><Relationship Id="rId19" Type="http://schemas.openxmlformats.org/officeDocument/2006/relationships/audio" Target="../media/audio6.wav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9.jpeg"/><Relationship Id="rId4" Type="http://schemas.openxmlformats.org/officeDocument/2006/relationships/slide" Target="slide29.xml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slide" Target="slide39.xml"/><Relationship Id="rId8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8.jpg"/><Relationship Id="rId8" Type="http://schemas.openxmlformats.org/officeDocument/2006/relationships/image" Target="../media/image4.png"/><Relationship Id="rId9" Type="http://schemas.openxmlformats.org/officeDocument/2006/relationships/image" Target="../media/image3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20" Type="http://schemas.openxmlformats.org/officeDocument/2006/relationships/slide" Target="slide94.xml"/><Relationship Id="rId21" Type="http://schemas.openxmlformats.org/officeDocument/2006/relationships/image" Target="../media/image58.png"/><Relationship Id="rId22" Type="http://schemas.openxmlformats.org/officeDocument/2006/relationships/slide" Target="slide43.xml"/><Relationship Id="rId23" Type="http://schemas.openxmlformats.org/officeDocument/2006/relationships/audio" Target="../media/audio5.wav"/><Relationship Id="rId24" Type="http://schemas.openxmlformats.org/officeDocument/2006/relationships/image" Target="../media/image59.png"/><Relationship Id="rId25" Type="http://schemas.openxmlformats.org/officeDocument/2006/relationships/slide" Target="slide97.xml"/><Relationship Id="rId26" Type="http://schemas.openxmlformats.org/officeDocument/2006/relationships/image" Target="../media/image60.jpeg"/><Relationship Id="rId27" Type="http://schemas.openxmlformats.org/officeDocument/2006/relationships/slide" Target="slide44.xml"/><Relationship Id="rId28" Type="http://schemas.openxmlformats.org/officeDocument/2006/relationships/audio" Target="../media/audio6.wav"/><Relationship Id="rId29" Type="http://schemas.openxmlformats.org/officeDocument/2006/relationships/image" Target="../media/image61.png"/><Relationship Id="rId30" Type="http://schemas.openxmlformats.org/officeDocument/2006/relationships/image" Target="../media/image62.png"/><Relationship Id="rId10" Type="http://schemas.openxmlformats.org/officeDocument/2006/relationships/slide" Target="slide39.xml"/><Relationship Id="rId11" Type="http://schemas.openxmlformats.org/officeDocument/2006/relationships/image" Target="../media/image54.png"/><Relationship Id="rId12" Type="http://schemas.openxmlformats.org/officeDocument/2006/relationships/slide" Target="slide35.xml"/><Relationship Id="rId13" Type="http://schemas.openxmlformats.org/officeDocument/2006/relationships/audio" Target="../media/audio3.wav"/><Relationship Id="rId14" Type="http://schemas.openxmlformats.org/officeDocument/2006/relationships/image" Target="../media/image55.png"/><Relationship Id="rId15" Type="http://schemas.openxmlformats.org/officeDocument/2006/relationships/slide" Target="slide84.xml"/><Relationship Id="rId16" Type="http://schemas.openxmlformats.org/officeDocument/2006/relationships/image" Target="../media/image56.jpeg"/><Relationship Id="rId17" Type="http://schemas.openxmlformats.org/officeDocument/2006/relationships/slide" Target="slide42.xml"/><Relationship Id="rId18" Type="http://schemas.openxmlformats.org/officeDocument/2006/relationships/audio" Target="../media/audio4.wav"/><Relationship Id="rId19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9.jpeg"/><Relationship Id="rId4" Type="http://schemas.openxmlformats.org/officeDocument/2006/relationships/slide" Target="slide29.xml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slide" Target="slide30.xml"/><Relationship Id="rId8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" Target="slide35.xml"/><Relationship Id="rId20" Type="http://schemas.openxmlformats.org/officeDocument/2006/relationships/slide" Target="slide94.xml"/><Relationship Id="rId21" Type="http://schemas.openxmlformats.org/officeDocument/2006/relationships/image" Target="../media/image58.png"/><Relationship Id="rId22" Type="http://schemas.openxmlformats.org/officeDocument/2006/relationships/slide" Target="slide46.xml"/><Relationship Id="rId23" Type="http://schemas.openxmlformats.org/officeDocument/2006/relationships/audio" Target="../media/audio5.wav"/><Relationship Id="rId24" Type="http://schemas.openxmlformats.org/officeDocument/2006/relationships/image" Target="../media/image59.png"/><Relationship Id="rId25" Type="http://schemas.openxmlformats.org/officeDocument/2006/relationships/slide" Target="slide97.xml"/><Relationship Id="rId26" Type="http://schemas.openxmlformats.org/officeDocument/2006/relationships/image" Target="../media/image60.jpeg"/><Relationship Id="rId27" Type="http://schemas.openxmlformats.org/officeDocument/2006/relationships/slide" Target="slide47.xml"/><Relationship Id="rId28" Type="http://schemas.openxmlformats.org/officeDocument/2006/relationships/audio" Target="../media/audio6.wav"/><Relationship Id="rId29" Type="http://schemas.openxmlformats.org/officeDocument/2006/relationships/image" Target="../media/image61.png"/><Relationship Id="rId30" Type="http://schemas.openxmlformats.org/officeDocument/2006/relationships/image" Target="../media/image62.png"/><Relationship Id="rId10" Type="http://schemas.openxmlformats.org/officeDocument/2006/relationships/audio" Target="../media/audio2.wav"/><Relationship Id="rId11" Type="http://schemas.openxmlformats.org/officeDocument/2006/relationships/image" Target="../media/image53.png"/><Relationship Id="rId12" Type="http://schemas.openxmlformats.org/officeDocument/2006/relationships/slide" Target="slide39.xml"/><Relationship Id="rId13" Type="http://schemas.openxmlformats.org/officeDocument/2006/relationships/image" Target="../media/image54.png"/><Relationship Id="rId14" Type="http://schemas.openxmlformats.org/officeDocument/2006/relationships/image" Target="../media/image55.png"/><Relationship Id="rId15" Type="http://schemas.openxmlformats.org/officeDocument/2006/relationships/slide" Target="slide84.xml"/><Relationship Id="rId16" Type="http://schemas.openxmlformats.org/officeDocument/2006/relationships/image" Target="../media/image56.jpeg"/><Relationship Id="rId17" Type="http://schemas.openxmlformats.org/officeDocument/2006/relationships/slide" Target="slide45.xml"/><Relationship Id="rId18" Type="http://schemas.openxmlformats.org/officeDocument/2006/relationships/audio" Target="../media/audio4.wav"/><Relationship Id="rId19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9.jpeg"/><Relationship Id="rId4" Type="http://schemas.openxmlformats.org/officeDocument/2006/relationships/slide" Target="slide29.xml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slide" Target="slide30.xml"/><Relationship Id="rId8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" Target="slide39.xml"/><Relationship Id="rId20" Type="http://schemas.openxmlformats.org/officeDocument/2006/relationships/image" Target="../media/image60.jpeg"/><Relationship Id="rId21" Type="http://schemas.openxmlformats.org/officeDocument/2006/relationships/slide" Target="slide50.xml"/><Relationship Id="rId22" Type="http://schemas.openxmlformats.org/officeDocument/2006/relationships/audio" Target="../media/audio6.wav"/><Relationship Id="rId23" Type="http://schemas.openxmlformats.org/officeDocument/2006/relationships/image" Target="../media/image61.png"/><Relationship Id="rId24" Type="http://schemas.openxmlformats.org/officeDocument/2006/relationships/image" Target="../media/image52.png"/><Relationship Id="rId25" Type="http://schemas.openxmlformats.org/officeDocument/2006/relationships/slide" Target="slide32.xml"/><Relationship Id="rId26" Type="http://schemas.openxmlformats.org/officeDocument/2006/relationships/image" Target="../media/image53.png"/><Relationship Id="rId27" Type="http://schemas.openxmlformats.org/officeDocument/2006/relationships/slide" Target="slide94.xml"/><Relationship Id="rId28" Type="http://schemas.openxmlformats.org/officeDocument/2006/relationships/image" Target="../media/image58.png"/><Relationship Id="rId29" Type="http://schemas.openxmlformats.org/officeDocument/2006/relationships/slide" Target="slide49.xml"/><Relationship Id="rId30" Type="http://schemas.openxmlformats.org/officeDocument/2006/relationships/audio" Target="../media/audio5.wav"/><Relationship Id="rId31" Type="http://schemas.openxmlformats.org/officeDocument/2006/relationships/image" Target="../media/image59.png"/><Relationship Id="rId32" Type="http://schemas.openxmlformats.org/officeDocument/2006/relationships/image" Target="../media/image62.png"/><Relationship Id="rId10" Type="http://schemas.openxmlformats.org/officeDocument/2006/relationships/image" Target="../media/image54.png"/><Relationship Id="rId11" Type="http://schemas.openxmlformats.org/officeDocument/2006/relationships/slide" Target="slide33.xml"/><Relationship Id="rId12" Type="http://schemas.openxmlformats.org/officeDocument/2006/relationships/audio" Target="../media/audio3.wav"/><Relationship Id="rId13" Type="http://schemas.openxmlformats.org/officeDocument/2006/relationships/image" Target="../media/image55.png"/><Relationship Id="rId14" Type="http://schemas.openxmlformats.org/officeDocument/2006/relationships/slide" Target="slide84.xml"/><Relationship Id="rId15" Type="http://schemas.openxmlformats.org/officeDocument/2006/relationships/image" Target="../media/image56.jpeg"/><Relationship Id="rId16" Type="http://schemas.openxmlformats.org/officeDocument/2006/relationships/slide" Target="slide48.xml"/><Relationship Id="rId17" Type="http://schemas.openxmlformats.org/officeDocument/2006/relationships/audio" Target="../media/audio4.wav"/><Relationship Id="rId18" Type="http://schemas.openxmlformats.org/officeDocument/2006/relationships/image" Target="../media/image57.png"/><Relationship Id="rId19" Type="http://schemas.openxmlformats.org/officeDocument/2006/relationships/slide" Target="slide97.xm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9.jpeg"/><Relationship Id="rId4" Type="http://schemas.openxmlformats.org/officeDocument/2006/relationships/slide" Target="slide29.xml"/><Relationship Id="rId5" Type="http://schemas.openxmlformats.org/officeDocument/2006/relationships/image" Target="../media/image50.png"/><Relationship Id="rId6" Type="http://schemas.openxmlformats.org/officeDocument/2006/relationships/slide" Target="slide30.xml"/><Relationship Id="rId7" Type="http://schemas.openxmlformats.org/officeDocument/2006/relationships/audio" Target="../media/audio1.wav"/><Relationship Id="rId8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slide" Target="slide39.xml"/><Relationship Id="rId20" Type="http://schemas.openxmlformats.org/officeDocument/2006/relationships/audio" Target="../media/audio6.wav"/><Relationship Id="rId21" Type="http://schemas.openxmlformats.org/officeDocument/2006/relationships/image" Target="../media/image61.png"/><Relationship Id="rId22" Type="http://schemas.openxmlformats.org/officeDocument/2006/relationships/image" Target="../media/image62.png"/><Relationship Id="rId23" Type="http://schemas.openxmlformats.org/officeDocument/2006/relationships/slide" Target="slide30.xml"/><Relationship Id="rId24" Type="http://schemas.openxmlformats.org/officeDocument/2006/relationships/image" Target="../media/image52.png"/><Relationship Id="rId25" Type="http://schemas.openxmlformats.org/officeDocument/2006/relationships/slide" Target="slide32.xml"/><Relationship Id="rId26" Type="http://schemas.openxmlformats.org/officeDocument/2006/relationships/image" Target="../media/image53.png"/><Relationship Id="rId27" Type="http://schemas.openxmlformats.org/officeDocument/2006/relationships/slide" Target="slide94.xml"/><Relationship Id="rId28" Type="http://schemas.openxmlformats.org/officeDocument/2006/relationships/image" Target="../media/image58.png"/><Relationship Id="rId29" Type="http://schemas.openxmlformats.org/officeDocument/2006/relationships/slide" Target="slide52.xml"/><Relationship Id="rId30" Type="http://schemas.openxmlformats.org/officeDocument/2006/relationships/audio" Target="../media/audio5.wav"/><Relationship Id="rId31" Type="http://schemas.openxmlformats.org/officeDocument/2006/relationships/image" Target="../media/image59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slide" Target="slide84.xml"/><Relationship Id="rId13" Type="http://schemas.openxmlformats.org/officeDocument/2006/relationships/image" Target="../media/image56.jpeg"/><Relationship Id="rId14" Type="http://schemas.openxmlformats.org/officeDocument/2006/relationships/slide" Target="slide51.xml"/><Relationship Id="rId15" Type="http://schemas.openxmlformats.org/officeDocument/2006/relationships/audio" Target="../media/audio4.wav"/><Relationship Id="rId16" Type="http://schemas.openxmlformats.org/officeDocument/2006/relationships/image" Target="../media/image57.png"/><Relationship Id="rId17" Type="http://schemas.openxmlformats.org/officeDocument/2006/relationships/slide" Target="slide97.xml"/><Relationship Id="rId18" Type="http://schemas.openxmlformats.org/officeDocument/2006/relationships/image" Target="../media/image60.jpeg"/><Relationship Id="rId19" Type="http://schemas.openxmlformats.org/officeDocument/2006/relationships/slide" Target="slide53.xm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9.jpeg"/><Relationship Id="rId4" Type="http://schemas.openxmlformats.org/officeDocument/2006/relationships/slide" Target="slide29.xml"/><Relationship Id="rId5" Type="http://schemas.openxmlformats.org/officeDocument/2006/relationships/image" Target="../media/image50.png"/><Relationship Id="rId6" Type="http://schemas.openxmlformats.org/officeDocument/2006/relationships/slide" Target="slide35.xml"/><Relationship Id="rId7" Type="http://schemas.openxmlformats.org/officeDocument/2006/relationships/audio" Target="../media/audio1.wav"/><Relationship Id="rId8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slide" Target="slide30.xml"/><Relationship Id="rId20" Type="http://schemas.openxmlformats.org/officeDocument/2006/relationships/audio" Target="../media/audio4.wav"/><Relationship Id="rId21" Type="http://schemas.openxmlformats.org/officeDocument/2006/relationships/image" Target="../media/image57.png"/><Relationship Id="rId22" Type="http://schemas.openxmlformats.org/officeDocument/2006/relationships/slide" Target="slide94.xml"/><Relationship Id="rId23" Type="http://schemas.openxmlformats.org/officeDocument/2006/relationships/image" Target="../media/image58.png"/><Relationship Id="rId24" Type="http://schemas.openxmlformats.org/officeDocument/2006/relationships/slide" Target="slide55.xml"/><Relationship Id="rId25" Type="http://schemas.openxmlformats.org/officeDocument/2006/relationships/audio" Target="../media/audio5.wav"/><Relationship Id="rId26" Type="http://schemas.openxmlformats.org/officeDocument/2006/relationships/image" Target="../media/image59.png"/><Relationship Id="rId27" Type="http://schemas.openxmlformats.org/officeDocument/2006/relationships/slide" Target="slide97.xml"/><Relationship Id="rId28" Type="http://schemas.openxmlformats.org/officeDocument/2006/relationships/image" Target="../media/image60.jpeg"/><Relationship Id="rId29" Type="http://schemas.openxmlformats.org/officeDocument/2006/relationships/slide" Target="slide56.xml"/><Relationship Id="rId30" Type="http://schemas.openxmlformats.org/officeDocument/2006/relationships/audio" Target="../media/audio6.wav"/><Relationship Id="rId31" Type="http://schemas.openxmlformats.org/officeDocument/2006/relationships/image" Target="../media/image61.png"/><Relationship Id="rId32" Type="http://schemas.openxmlformats.org/officeDocument/2006/relationships/image" Target="../media/image62.png"/><Relationship Id="rId10" Type="http://schemas.openxmlformats.org/officeDocument/2006/relationships/image" Target="../media/image52.png"/><Relationship Id="rId11" Type="http://schemas.openxmlformats.org/officeDocument/2006/relationships/slide" Target="slide33.xml"/><Relationship Id="rId12" Type="http://schemas.openxmlformats.org/officeDocument/2006/relationships/audio" Target="../media/audio2.wav"/><Relationship Id="rId13" Type="http://schemas.openxmlformats.org/officeDocument/2006/relationships/image" Target="../media/image53.png"/><Relationship Id="rId14" Type="http://schemas.openxmlformats.org/officeDocument/2006/relationships/slide" Target="slide39.xml"/><Relationship Id="rId15" Type="http://schemas.openxmlformats.org/officeDocument/2006/relationships/image" Target="../media/image54.png"/><Relationship Id="rId16" Type="http://schemas.openxmlformats.org/officeDocument/2006/relationships/image" Target="../media/image55.png"/><Relationship Id="rId17" Type="http://schemas.openxmlformats.org/officeDocument/2006/relationships/slide" Target="slide84.xml"/><Relationship Id="rId18" Type="http://schemas.openxmlformats.org/officeDocument/2006/relationships/image" Target="../media/image56.jpeg"/><Relationship Id="rId19" Type="http://schemas.openxmlformats.org/officeDocument/2006/relationships/slide" Target="slide54.xm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jpeg"/><Relationship Id="rId4" Type="http://schemas.openxmlformats.org/officeDocument/2006/relationships/slide" Target="slide29.xml"/><Relationship Id="rId5" Type="http://schemas.openxmlformats.org/officeDocument/2006/relationships/image" Target="../media/image50.png"/><Relationship Id="rId6" Type="http://schemas.openxmlformats.org/officeDocument/2006/relationships/slide" Target="slide31.xml"/><Relationship Id="rId7" Type="http://schemas.openxmlformats.org/officeDocument/2006/relationships/audio" Target="../media/audio1.wav"/><Relationship Id="rId8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png"/><Relationship Id="rId12" Type="http://schemas.openxmlformats.org/officeDocument/2006/relationships/image" Target="../media/image65.png"/><Relationship Id="rId13" Type="http://schemas.openxmlformats.org/officeDocument/2006/relationships/image" Target="../media/image50.png"/><Relationship Id="rId14" Type="http://schemas.openxmlformats.org/officeDocument/2006/relationships/image" Target="../media/image66.png"/><Relationship Id="rId15" Type="http://schemas.openxmlformats.org/officeDocument/2006/relationships/image" Target="../media/image67.png"/><Relationship Id="rId16" Type="http://schemas.openxmlformats.org/officeDocument/2006/relationships/image" Target="../media/image68.png"/><Relationship Id="rId17" Type="http://schemas.openxmlformats.org/officeDocument/2006/relationships/slide" Target="slide32.xml"/><Relationship Id="rId18" Type="http://schemas.openxmlformats.org/officeDocument/2006/relationships/slide" Target="slide58.xml"/><Relationship Id="rId19" Type="http://schemas.openxmlformats.org/officeDocument/2006/relationships/slide" Target="slide57.xml"/><Relationship Id="rId1" Type="http://schemas.microsoft.com/office/2007/relationships/media" Target="../media/media30.mp3"/><Relationship Id="rId2" Type="http://schemas.openxmlformats.org/officeDocument/2006/relationships/audio" Target="../media/media30.mp3"/><Relationship Id="rId3" Type="http://schemas.microsoft.com/office/2007/relationships/media" Target="../media/media31.mp3"/><Relationship Id="rId4" Type="http://schemas.openxmlformats.org/officeDocument/2006/relationships/audio" Target="../media/media31.mp3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29.xml"/><Relationship Id="rId7" Type="http://schemas.openxmlformats.org/officeDocument/2006/relationships/image" Target="../media/image49.jpeg"/><Relationship Id="rId8" Type="http://schemas.openxmlformats.org/officeDocument/2006/relationships/image" Target="../media/image63.png"/><Relationship Id="rId9" Type="http://schemas.openxmlformats.org/officeDocument/2006/relationships/image" Target="../media/image64.gif"/><Relationship Id="rId10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69.jpeg"/><Relationship Id="rId5" Type="http://schemas.openxmlformats.org/officeDocument/2006/relationships/slide" Target="slide28.xml"/><Relationship Id="rId6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70.png"/><Relationship Id="rId5" Type="http://schemas.openxmlformats.org/officeDocument/2006/relationships/slide" Target="slide28.xml"/><Relationship Id="rId6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70.png"/><Relationship Id="rId5" Type="http://schemas.openxmlformats.org/officeDocument/2006/relationships/slide" Target="slide28.xml"/><Relationship Id="rId6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69.jpeg"/><Relationship Id="rId5" Type="http://schemas.openxmlformats.org/officeDocument/2006/relationships/slide" Target="slide28.xml"/><Relationship Id="rId6" Type="http://schemas.openxmlformats.org/officeDocument/2006/relationships/slide" Target="slide29.xml"/><Relationship Id="rId7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4.xml"/><Relationship Id="rId7" Type="http://schemas.openxmlformats.org/officeDocument/2006/relationships/image" Target="../media/image9.jpeg"/><Relationship Id="rId8" Type="http://schemas.openxmlformats.org/officeDocument/2006/relationships/image" Target="../media/image6.png"/><Relationship Id="rId9" Type="http://schemas.openxmlformats.org/officeDocument/2006/relationships/image" Target="../media/image4.png"/><Relationship Id="rId10" Type="http://schemas.openxmlformats.org/officeDocument/2006/relationships/image" Target="../media/image10.png"/><Relationship Id="rId11" Type="http://schemas.openxmlformats.org/officeDocument/2006/relationships/image" Target="../media/image3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70.png"/><Relationship Id="rId5" Type="http://schemas.openxmlformats.org/officeDocument/2006/relationships/slide" Target="slide28.xml"/><Relationship Id="rId6" Type="http://schemas.openxmlformats.org/officeDocument/2006/relationships/slide" Target="slide29.xml"/><Relationship Id="rId7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70.png"/><Relationship Id="rId5" Type="http://schemas.openxmlformats.org/officeDocument/2006/relationships/slide" Target="slide28.xml"/><Relationship Id="rId6" Type="http://schemas.openxmlformats.org/officeDocument/2006/relationships/slide" Target="slide29.xml"/><Relationship Id="rId7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30.xml"/><Relationship Id="rId5" Type="http://schemas.openxmlformats.org/officeDocument/2006/relationships/image" Target="../media/image69.jpeg"/><Relationship Id="rId6" Type="http://schemas.openxmlformats.org/officeDocument/2006/relationships/slide" Target="slide28.xml"/><Relationship Id="rId7" Type="http://schemas.openxmlformats.org/officeDocument/2006/relationships/slide" Target="slide30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31.xml"/><Relationship Id="rId5" Type="http://schemas.openxmlformats.org/officeDocument/2006/relationships/image" Target="../media/image70.png"/><Relationship Id="rId6" Type="http://schemas.openxmlformats.org/officeDocument/2006/relationships/slide" Target="slide28.xml"/><Relationship Id="rId7" Type="http://schemas.openxmlformats.org/officeDocument/2006/relationships/slide" Target="slide30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32.xml"/><Relationship Id="rId5" Type="http://schemas.openxmlformats.org/officeDocument/2006/relationships/image" Target="../media/image70.png"/><Relationship Id="rId6" Type="http://schemas.openxmlformats.org/officeDocument/2006/relationships/slide" Target="slide28.xml"/><Relationship Id="rId7" Type="http://schemas.openxmlformats.org/officeDocument/2006/relationships/slide" Target="slide30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33.xml"/><Relationship Id="rId5" Type="http://schemas.openxmlformats.org/officeDocument/2006/relationships/image" Target="../media/image69.jpeg"/><Relationship Id="rId6" Type="http://schemas.openxmlformats.org/officeDocument/2006/relationships/slide" Target="slide28.xml"/><Relationship Id="rId7" Type="http://schemas.openxmlformats.org/officeDocument/2006/relationships/slide" Target="slide31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34.xml"/><Relationship Id="rId5" Type="http://schemas.openxmlformats.org/officeDocument/2006/relationships/image" Target="../media/image70.png"/><Relationship Id="rId6" Type="http://schemas.openxmlformats.org/officeDocument/2006/relationships/slide" Target="slide28.xml"/><Relationship Id="rId7" Type="http://schemas.openxmlformats.org/officeDocument/2006/relationships/slide" Target="slide31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35.xml"/><Relationship Id="rId5" Type="http://schemas.openxmlformats.org/officeDocument/2006/relationships/image" Target="../media/image70.png"/><Relationship Id="rId6" Type="http://schemas.openxmlformats.org/officeDocument/2006/relationships/slide" Target="slide28.xml"/><Relationship Id="rId7" Type="http://schemas.openxmlformats.org/officeDocument/2006/relationships/slide" Target="slide31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36.xml"/><Relationship Id="rId5" Type="http://schemas.openxmlformats.org/officeDocument/2006/relationships/image" Target="../media/image69.jpeg"/><Relationship Id="rId6" Type="http://schemas.openxmlformats.org/officeDocument/2006/relationships/slide" Target="slide28.xml"/><Relationship Id="rId7" Type="http://schemas.openxmlformats.org/officeDocument/2006/relationships/slide" Target="slide32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37.xml"/><Relationship Id="rId5" Type="http://schemas.openxmlformats.org/officeDocument/2006/relationships/image" Target="../media/image70.png"/><Relationship Id="rId6" Type="http://schemas.openxmlformats.org/officeDocument/2006/relationships/slide" Target="slide28.xml"/><Relationship Id="rId7" Type="http://schemas.openxmlformats.org/officeDocument/2006/relationships/slide" Target="slide32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slide" Target="slide6.xml"/><Relationship Id="rId12" Type="http://schemas.openxmlformats.org/officeDocument/2006/relationships/image" Target="../media/image14.png"/><Relationship Id="rId13" Type="http://schemas.openxmlformats.org/officeDocument/2006/relationships/image" Target="../media/image4.png"/><Relationship Id="rId14" Type="http://schemas.openxmlformats.org/officeDocument/2006/relationships/image" Target="../media/image6.png"/><Relationship Id="rId15" Type="http://schemas.openxmlformats.org/officeDocument/2006/relationships/image" Target="../media/image15.jpeg"/><Relationship Id="rId16" Type="http://schemas.openxmlformats.org/officeDocument/2006/relationships/image" Target="../media/image16.png"/><Relationship Id="rId1" Type="http://schemas.microsoft.com/office/2007/relationships/media" Target="../media/media7.mp3"/><Relationship Id="rId2" Type="http://schemas.openxmlformats.org/officeDocument/2006/relationships/audio" Target="../media/media7.mp3"/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5.xml"/><Relationship Id="rId7" Type="http://schemas.openxmlformats.org/officeDocument/2006/relationships/image" Target="../media/image11.jpeg"/><Relationship Id="rId8" Type="http://schemas.openxmlformats.org/officeDocument/2006/relationships/image" Target="../media/image12.png"/><Relationship Id="rId9" Type="http://schemas.openxmlformats.org/officeDocument/2006/relationships/slide" Target="slide7.xml"/><Relationship Id="rId10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38.xml"/><Relationship Id="rId5" Type="http://schemas.openxmlformats.org/officeDocument/2006/relationships/image" Target="../media/image70.png"/><Relationship Id="rId6" Type="http://schemas.openxmlformats.org/officeDocument/2006/relationships/slide" Target="slide28.xml"/><Relationship Id="rId7" Type="http://schemas.openxmlformats.org/officeDocument/2006/relationships/slide" Target="slide32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39.xml"/><Relationship Id="rId5" Type="http://schemas.openxmlformats.org/officeDocument/2006/relationships/image" Target="../media/image69.jpeg"/><Relationship Id="rId6" Type="http://schemas.openxmlformats.org/officeDocument/2006/relationships/slide" Target="slide28.xml"/><Relationship Id="rId7" Type="http://schemas.openxmlformats.org/officeDocument/2006/relationships/slide" Target="slide33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40.xml"/><Relationship Id="rId5" Type="http://schemas.openxmlformats.org/officeDocument/2006/relationships/image" Target="../media/image70.png"/><Relationship Id="rId6" Type="http://schemas.openxmlformats.org/officeDocument/2006/relationships/slide" Target="slide28.xml"/><Relationship Id="rId7" Type="http://schemas.openxmlformats.org/officeDocument/2006/relationships/slide" Target="slide33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41.xml"/><Relationship Id="rId5" Type="http://schemas.openxmlformats.org/officeDocument/2006/relationships/image" Target="../media/image70.png"/><Relationship Id="rId6" Type="http://schemas.openxmlformats.org/officeDocument/2006/relationships/slide" Target="slide28.xml"/><Relationship Id="rId7" Type="http://schemas.openxmlformats.org/officeDocument/2006/relationships/slide" Target="slide33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42.xml"/><Relationship Id="rId5" Type="http://schemas.openxmlformats.org/officeDocument/2006/relationships/image" Target="../media/image69.jpeg"/><Relationship Id="rId6" Type="http://schemas.openxmlformats.org/officeDocument/2006/relationships/slide" Target="slide28.xml"/><Relationship Id="rId7" Type="http://schemas.openxmlformats.org/officeDocument/2006/relationships/slide" Target="slide34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43.xml"/><Relationship Id="rId5" Type="http://schemas.openxmlformats.org/officeDocument/2006/relationships/image" Target="../media/image70.png"/><Relationship Id="rId6" Type="http://schemas.openxmlformats.org/officeDocument/2006/relationships/slide" Target="slide28.xml"/><Relationship Id="rId7" Type="http://schemas.openxmlformats.org/officeDocument/2006/relationships/slide" Target="slide34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44.xml"/><Relationship Id="rId5" Type="http://schemas.openxmlformats.org/officeDocument/2006/relationships/image" Target="../media/image70.png"/><Relationship Id="rId6" Type="http://schemas.openxmlformats.org/officeDocument/2006/relationships/slide" Target="slide28.xml"/><Relationship Id="rId7" Type="http://schemas.openxmlformats.org/officeDocument/2006/relationships/slide" Target="slide34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media" Target="../media/media33.mp3"/><Relationship Id="rId4" Type="http://schemas.openxmlformats.org/officeDocument/2006/relationships/audio" Target="../media/media33.mp3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45.xml"/><Relationship Id="rId7" Type="http://schemas.openxmlformats.org/officeDocument/2006/relationships/image" Target="../media/image71.jpeg"/><Relationship Id="rId8" Type="http://schemas.openxmlformats.org/officeDocument/2006/relationships/slide" Target="slide58.xml"/><Relationship Id="rId9" Type="http://schemas.openxmlformats.org/officeDocument/2006/relationships/image" Target="../media/image4.png"/><Relationship Id="rId10" Type="http://schemas.openxmlformats.org/officeDocument/2006/relationships/image" Target="../media/image31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5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5.png"/><Relationship Id="rId21" Type="http://schemas.openxmlformats.org/officeDocument/2006/relationships/slide" Target="slide84.xml"/><Relationship Id="rId22" Type="http://schemas.openxmlformats.org/officeDocument/2006/relationships/image" Target="../media/image56.jpeg"/><Relationship Id="rId23" Type="http://schemas.openxmlformats.org/officeDocument/2006/relationships/slide" Target="slide59.xml"/><Relationship Id="rId24" Type="http://schemas.openxmlformats.org/officeDocument/2006/relationships/audio" Target="../media/audio4.wav"/><Relationship Id="rId25" Type="http://schemas.openxmlformats.org/officeDocument/2006/relationships/image" Target="../media/image57.png"/><Relationship Id="rId26" Type="http://schemas.openxmlformats.org/officeDocument/2006/relationships/slide" Target="slide94.xml"/><Relationship Id="rId27" Type="http://schemas.openxmlformats.org/officeDocument/2006/relationships/image" Target="../media/image58.png"/><Relationship Id="rId28" Type="http://schemas.openxmlformats.org/officeDocument/2006/relationships/slide" Target="slide62.xml"/><Relationship Id="rId29" Type="http://schemas.openxmlformats.org/officeDocument/2006/relationships/audio" Target="../media/audio5.wav"/><Relationship Id="rId1" Type="http://schemas.microsoft.com/office/2007/relationships/media" Target="../media/media4.mp3"/><Relationship Id="rId2" Type="http://schemas.openxmlformats.org/officeDocument/2006/relationships/audio" Target="../media/media4.mp3"/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46.xml"/><Relationship Id="rId5" Type="http://schemas.openxmlformats.org/officeDocument/2006/relationships/image" Target="../media/image72.png"/><Relationship Id="rId30" Type="http://schemas.openxmlformats.org/officeDocument/2006/relationships/image" Target="../media/image59.png"/><Relationship Id="rId31" Type="http://schemas.openxmlformats.org/officeDocument/2006/relationships/slide" Target="slide97.xml"/><Relationship Id="rId32" Type="http://schemas.openxmlformats.org/officeDocument/2006/relationships/image" Target="../media/image60.jpeg"/><Relationship Id="rId9" Type="http://schemas.openxmlformats.org/officeDocument/2006/relationships/audio" Target="../media/audio1.wav"/><Relationship Id="rId6" Type="http://schemas.openxmlformats.org/officeDocument/2006/relationships/slide" Target="slide29.xml"/><Relationship Id="rId7" Type="http://schemas.openxmlformats.org/officeDocument/2006/relationships/image" Target="../media/image50.png"/><Relationship Id="rId8" Type="http://schemas.openxmlformats.org/officeDocument/2006/relationships/slide" Target="slide66.xml"/><Relationship Id="rId33" Type="http://schemas.openxmlformats.org/officeDocument/2006/relationships/slide" Target="slide64.xml"/><Relationship Id="rId34" Type="http://schemas.openxmlformats.org/officeDocument/2006/relationships/audio" Target="../media/audio6.wav"/><Relationship Id="rId35" Type="http://schemas.openxmlformats.org/officeDocument/2006/relationships/image" Target="../media/image61.png"/><Relationship Id="rId36" Type="http://schemas.openxmlformats.org/officeDocument/2006/relationships/image" Target="../media/image4.png"/><Relationship Id="rId10" Type="http://schemas.openxmlformats.org/officeDocument/2006/relationships/image" Target="../media/image51.png"/><Relationship Id="rId11" Type="http://schemas.openxmlformats.org/officeDocument/2006/relationships/slide" Target="slide30.xml"/><Relationship Id="rId12" Type="http://schemas.openxmlformats.org/officeDocument/2006/relationships/image" Target="../media/image52.png"/><Relationship Id="rId13" Type="http://schemas.openxmlformats.org/officeDocument/2006/relationships/slide" Target="slide67.xml"/><Relationship Id="rId14" Type="http://schemas.openxmlformats.org/officeDocument/2006/relationships/audio" Target="../media/audio2.wav"/><Relationship Id="rId15" Type="http://schemas.openxmlformats.org/officeDocument/2006/relationships/image" Target="../media/image53.png"/><Relationship Id="rId16" Type="http://schemas.openxmlformats.org/officeDocument/2006/relationships/slide" Target="slide39.xml"/><Relationship Id="rId17" Type="http://schemas.openxmlformats.org/officeDocument/2006/relationships/image" Target="../media/image54.png"/><Relationship Id="rId18" Type="http://schemas.openxmlformats.org/officeDocument/2006/relationships/slide" Target="slide68.xml"/><Relationship Id="rId19" Type="http://schemas.openxmlformats.org/officeDocument/2006/relationships/audio" Target="../media/audio3.wav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20" Type="http://schemas.openxmlformats.org/officeDocument/2006/relationships/slide" Target="slide71.xml"/><Relationship Id="rId21" Type="http://schemas.openxmlformats.org/officeDocument/2006/relationships/audio" Target="../media/audio3.wav"/><Relationship Id="rId22" Type="http://schemas.openxmlformats.org/officeDocument/2006/relationships/image" Target="../media/image55.png"/><Relationship Id="rId23" Type="http://schemas.openxmlformats.org/officeDocument/2006/relationships/slide" Target="slide94.xml"/><Relationship Id="rId24" Type="http://schemas.openxmlformats.org/officeDocument/2006/relationships/image" Target="../media/image58.png"/><Relationship Id="rId25" Type="http://schemas.openxmlformats.org/officeDocument/2006/relationships/slide" Target="slide60.xml"/><Relationship Id="rId26" Type="http://schemas.openxmlformats.org/officeDocument/2006/relationships/audio" Target="../media/audio5.wav"/><Relationship Id="rId27" Type="http://schemas.openxmlformats.org/officeDocument/2006/relationships/image" Target="../media/image59.png"/><Relationship Id="rId28" Type="http://schemas.openxmlformats.org/officeDocument/2006/relationships/slide" Target="slide97.xml"/><Relationship Id="rId29" Type="http://schemas.openxmlformats.org/officeDocument/2006/relationships/image" Target="../media/image60.jpeg"/><Relationship Id="rId30" Type="http://schemas.openxmlformats.org/officeDocument/2006/relationships/slide" Target="slide61.xml"/><Relationship Id="rId31" Type="http://schemas.openxmlformats.org/officeDocument/2006/relationships/audio" Target="../media/audio6.wav"/><Relationship Id="rId32" Type="http://schemas.openxmlformats.org/officeDocument/2006/relationships/image" Target="../media/image61.png"/><Relationship Id="rId10" Type="http://schemas.openxmlformats.org/officeDocument/2006/relationships/slide" Target="slide69.xml"/><Relationship Id="rId11" Type="http://schemas.openxmlformats.org/officeDocument/2006/relationships/audio" Target="../media/audio1.wav"/><Relationship Id="rId12" Type="http://schemas.openxmlformats.org/officeDocument/2006/relationships/image" Target="../media/image51.png"/><Relationship Id="rId13" Type="http://schemas.openxmlformats.org/officeDocument/2006/relationships/slide" Target="slide30.xml"/><Relationship Id="rId14" Type="http://schemas.openxmlformats.org/officeDocument/2006/relationships/image" Target="../media/image52.png"/><Relationship Id="rId15" Type="http://schemas.openxmlformats.org/officeDocument/2006/relationships/slide" Target="slide70.xml"/><Relationship Id="rId16" Type="http://schemas.openxmlformats.org/officeDocument/2006/relationships/audio" Target="../media/audio2.wav"/><Relationship Id="rId17" Type="http://schemas.openxmlformats.org/officeDocument/2006/relationships/image" Target="../media/image53.png"/><Relationship Id="rId18" Type="http://schemas.openxmlformats.org/officeDocument/2006/relationships/slide" Target="slide39.xml"/><Relationship Id="rId19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2.png"/><Relationship Id="rId4" Type="http://schemas.openxmlformats.org/officeDocument/2006/relationships/slide" Target="slide84.xml"/><Relationship Id="rId5" Type="http://schemas.openxmlformats.org/officeDocument/2006/relationships/image" Target="../media/image56.jpeg"/><Relationship Id="rId6" Type="http://schemas.openxmlformats.org/officeDocument/2006/relationships/image" Target="../media/image57.png"/><Relationship Id="rId7" Type="http://schemas.openxmlformats.org/officeDocument/2006/relationships/image" Target="../media/image62.png"/><Relationship Id="rId8" Type="http://schemas.openxmlformats.org/officeDocument/2006/relationships/slide" Target="slide29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3.png"/><Relationship Id="rId1" Type="http://schemas.microsoft.com/office/2007/relationships/media" Target="../media/media8.mp3"/><Relationship Id="rId2" Type="http://schemas.openxmlformats.org/officeDocument/2006/relationships/audio" Target="../media/media8.mp3"/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openxmlformats.org/officeDocument/2006/relationships/slideLayout" Target="../slideLayouts/slideLayout14.xml"/><Relationship Id="rId6" Type="http://schemas.openxmlformats.org/officeDocument/2006/relationships/image" Target="../media/image11.jpeg"/><Relationship Id="rId7" Type="http://schemas.openxmlformats.org/officeDocument/2006/relationships/image" Target="../media/image4.png"/><Relationship Id="rId8" Type="http://schemas.openxmlformats.org/officeDocument/2006/relationships/image" Target="../media/image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slide" Target="slide30.xml"/><Relationship Id="rId20" Type="http://schemas.openxmlformats.org/officeDocument/2006/relationships/image" Target="../media/image56.jpeg"/><Relationship Id="rId21" Type="http://schemas.openxmlformats.org/officeDocument/2006/relationships/image" Target="../media/image57.png"/><Relationship Id="rId22" Type="http://schemas.openxmlformats.org/officeDocument/2006/relationships/slide" Target="slide94.xml"/><Relationship Id="rId23" Type="http://schemas.openxmlformats.org/officeDocument/2006/relationships/image" Target="../media/image58.png"/><Relationship Id="rId24" Type="http://schemas.openxmlformats.org/officeDocument/2006/relationships/image" Target="../media/image59.png"/><Relationship Id="rId25" Type="http://schemas.openxmlformats.org/officeDocument/2006/relationships/slide" Target="slide97.xml"/><Relationship Id="rId26" Type="http://schemas.openxmlformats.org/officeDocument/2006/relationships/image" Target="../media/image60.jpeg"/><Relationship Id="rId27" Type="http://schemas.openxmlformats.org/officeDocument/2006/relationships/slide" Target="slide65.xml"/><Relationship Id="rId28" Type="http://schemas.openxmlformats.org/officeDocument/2006/relationships/audio" Target="../media/audio6.wav"/><Relationship Id="rId29" Type="http://schemas.openxmlformats.org/officeDocument/2006/relationships/image" Target="../media/image61.png"/><Relationship Id="rId30" Type="http://schemas.openxmlformats.org/officeDocument/2006/relationships/image" Target="../media/image62.png"/><Relationship Id="rId10" Type="http://schemas.openxmlformats.org/officeDocument/2006/relationships/image" Target="../media/image52.png"/><Relationship Id="rId11" Type="http://schemas.openxmlformats.org/officeDocument/2006/relationships/slide" Target="slide73.xml"/><Relationship Id="rId12" Type="http://schemas.openxmlformats.org/officeDocument/2006/relationships/audio" Target="../media/audio2.wav"/><Relationship Id="rId13" Type="http://schemas.openxmlformats.org/officeDocument/2006/relationships/image" Target="../media/image53.png"/><Relationship Id="rId14" Type="http://schemas.openxmlformats.org/officeDocument/2006/relationships/slide" Target="slide39.xml"/><Relationship Id="rId15" Type="http://schemas.openxmlformats.org/officeDocument/2006/relationships/image" Target="../media/image54.png"/><Relationship Id="rId16" Type="http://schemas.openxmlformats.org/officeDocument/2006/relationships/slide" Target="slide74.xml"/><Relationship Id="rId17" Type="http://schemas.openxmlformats.org/officeDocument/2006/relationships/audio" Target="../media/audio3.wav"/><Relationship Id="rId18" Type="http://schemas.openxmlformats.org/officeDocument/2006/relationships/image" Target="../media/image55.png"/><Relationship Id="rId19" Type="http://schemas.openxmlformats.org/officeDocument/2006/relationships/slide" Target="slide84.xm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2.png"/><Relationship Id="rId4" Type="http://schemas.openxmlformats.org/officeDocument/2006/relationships/slide" Target="slide29.xml"/><Relationship Id="rId5" Type="http://schemas.openxmlformats.org/officeDocument/2006/relationships/image" Target="../media/image50.png"/><Relationship Id="rId6" Type="http://schemas.openxmlformats.org/officeDocument/2006/relationships/slide" Target="slide72.xml"/><Relationship Id="rId7" Type="http://schemas.openxmlformats.org/officeDocument/2006/relationships/audio" Target="../media/audio1.wav"/><Relationship Id="rId8" Type="http://schemas.openxmlformats.org/officeDocument/2006/relationships/image" Target="../media/image51.png"/></Relationships>
</file>

<file path=ppt/slides/_rels/slide61.xml.rels><?xml version="1.0" encoding="UTF-8" standalone="yes"?>
<Relationships xmlns="http://schemas.openxmlformats.org/package/2006/relationships"><Relationship Id="rId9" Type="http://schemas.openxmlformats.org/officeDocument/2006/relationships/slide" Target="slide30.xml"/><Relationship Id="rId20" Type="http://schemas.openxmlformats.org/officeDocument/2006/relationships/image" Target="../media/image56.jpeg"/><Relationship Id="rId21" Type="http://schemas.openxmlformats.org/officeDocument/2006/relationships/image" Target="../media/image57.png"/><Relationship Id="rId22" Type="http://schemas.openxmlformats.org/officeDocument/2006/relationships/slide" Target="slide94.xml"/><Relationship Id="rId23" Type="http://schemas.openxmlformats.org/officeDocument/2006/relationships/image" Target="../media/image58.png"/><Relationship Id="rId24" Type="http://schemas.openxmlformats.org/officeDocument/2006/relationships/slide" Target="slide65.xml"/><Relationship Id="rId25" Type="http://schemas.openxmlformats.org/officeDocument/2006/relationships/audio" Target="../media/audio5.wav"/><Relationship Id="rId26" Type="http://schemas.openxmlformats.org/officeDocument/2006/relationships/image" Target="../media/image59.png"/><Relationship Id="rId27" Type="http://schemas.openxmlformats.org/officeDocument/2006/relationships/slide" Target="slide97.xml"/><Relationship Id="rId28" Type="http://schemas.openxmlformats.org/officeDocument/2006/relationships/image" Target="../media/image60.jpeg"/><Relationship Id="rId29" Type="http://schemas.openxmlformats.org/officeDocument/2006/relationships/image" Target="../media/image61.png"/><Relationship Id="rId30" Type="http://schemas.openxmlformats.org/officeDocument/2006/relationships/image" Target="../media/image62.png"/><Relationship Id="rId10" Type="http://schemas.openxmlformats.org/officeDocument/2006/relationships/image" Target="../media/image52.png"/><Relationship Id="rId11" Type="http://schemas.openxmlformats.org/officeDocument/2006/relationships/slide" Target="slide76.xml"/><Relationship Id="rId12" Type="http://schemas.openxmlformats.org/officeDocument/2006/relationships/audio" Target="../media/audio2.wav"/><Relationship Id="rId13" Type="http://schemas.openxmlformats.org/officeDocument/2006/relationships/image" Target="../media/image53.png"/><Relationship Id="rId14" Type="http://schemas.openxmlformats.org/officeDocument/2006/relationships/slide" Target="slide39.xml"/><Relationship Id="rId15" Type="http://schemas.openxmlformats.org/officeDocument/2006/relationships/image" Target="../media/image54.png"/><Relationship Id="rId16" Type="http://schemas.openxmlformats.org/officeDocument/2006/relationships/slide" Target="slide77.xml"/><Relationship Id="rId17" Type="http://schemas.openxmlformats.org/officeDocument/2006/relationships/audio" Target="../media/audio3.wav"/><Relationship Id="rId18" Type="http://schemas.openxmlformats.org/officeDocument/2006/relationships/image" Target="../media/image55.png"/><Relationship Id="rId19" Type="http://schemas.openxmlformats.org/officeDocument/2006/relationships/slide" Target="slide84.xm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2.png"/><Relationship Id="rId4" Type="http://schemas.openxmlformats.org/officeDocument/2006/relationships/slide" Target="slide29.xml"/><Relationship Id="rId5" Type="http://schemas.openxmlformats.org/officeDocument/2006/relationships/image" Target="../media/image50.png"/><Relationship Id="rId6" Type="http://schemas.openxmlformats.org/officeDocument/2006/relationships/slide" Target="slide75.xml"/><Relationship Id="rId7" Type="http://schemas.openxmlformats.org/officeDocument/2006/relationships/audio" Target="../media/audio1.wav"/><Relationship Id="rId8" Type="http://schemas.openxmlformats.org/officeDocument/2006/relationships/image" Target="../media/image51.png"/></Relationships>
</file>

<file path=ppt/slides/_rels/slide62.xml.rels><?xml version="1.0" encoding="UTF-8" standalone="yes"?>
<Relationships xmlns="http://schemas.openxmlformats.org/package/2006/relationships"><Relationship Id="rId9" Type="http://schemas.openxmlformats.org/officeDocument/2006/relationships/slide" Target="slide30.xml"/><Relationship Id="rId20" Type="http://schemas.openxmlformats.org/officeDocument/2006/relationships/image" Target="../media/image56.jpeg"/><Relationship Id="rId21" Type="http://schemas.openxmlformats.org/officeDocument/2006/relationships/slide" Target="slide60.xml"/><Relationship Id="rId22" Type="http://schemas.openxmlformats.org/officeDocument/2006/relationships/audio" Target="../media/audio4.wav"/><Relationship Id="rId23" Type="http://schemas.openxmlformats.org/officeDocument/2006/relationships/image" Target="../media/image57.png"/><Relationship Id="rId24" Type="http://schemas.openxmlformats.org/officeDocument/2006/relationships/slide" Target="slide94.xml"/><Relationship Id="rId25" Type="http://schemas.openxmlformats.org/officeDocument/2006/relationships/image" Target="../media/image58.png"/><Relationship Id="rId26" Type="http://schemas.openxmlformats.org/officeDocument/2006/relationships/image" Target="../media/image59.png"/><Relationship Id="rId27" Type="http://schemas.openxmlformats.org/officeDocument/2006/relationships/slide" Target="slide97.xml"/><Relationship Id="rId28" Type="http://schemas.openxmlformats.org/officeDocument/2006/relationships/image" Target="../media/image60.jpeg"/><Relationship Id="rId29" Type="http://schemas.openxmlformats.org/officeDocument/2006/relationships/slide" Target="slide63.xml"/><Relationship Id="rId30" Type="http://schemas.openxmlformats.org/officeDocument/2006/relationships/audio" Target="../media/audio6.wav"/><Relationship Id="rId31" Type="http://schemas.openxmlformats.org/officeDocument/2006/relationships/image" Target="../media/image61.png"/><Relationship Id="rId32" Type="http://schemas.openxmlformats.org/officeDocument/2006/relationships/image" Target="../media/image62.png"/><Relationship Id="rId10" Type="http://schemas.openxmlformats.org/officeDocument/2006/relationships/image" Target="../media/image52.png"/><Relationship Id="rId11" Type="http://schemas.openxmlformats.org/officeDocument/2006/relationships/slide" Target="slide79.xml"/><Relationship Id="rId12" Type="http://schemas.openxmlformats.org/officeDocument/2006/relationships/audio" Target="../media/audio2.wav"/><Relationship Id="rId13" Type="http://schemas.openxmlformats.org/officeDocument/2006/relationships/image" Target="../media/image53.png"/><Relationship Id="rId14" Type="http://schemas.openxmlformats.org/officeDocument/2006/relationships/slide" Target="slide39.xml"/><Relationship Id="rId15" Type="http://schemas.openxmlformats.org/officeDocument/2006/relationships/image" Target="../media/image54.png"/><Relationship Id="rId16" Type="http://schemas.openxmlformats.org/officeDocument/2006/relationships/slide" Target="slide80.xml"/><Relationship Id="rId17" Type="http://schemas.openxmlformats.org/officeDocument/2006/relationships/audio" Target="../media/audio3.wav"/><Relationship Id="rId18" Type="http://schemas.openxmlformats.org/officeDocument/2006/relationships/image" Target="../media/image55.png"/><Relationship Id="rId19" Type="http://schemas.openxmlformats.org/officeDocument/2006/relationships/slide" Target="slide84.xm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2.png"/><Relationship Id="rId4" Type="http://schemas.openxmlformats.org/officeDocument/2006/relationships/slide" Target="slide29.xml"/><Relationship Id="rId5" Type="http://schemas.openxmlformats.org/officeDocument/2006/relationships/image" Target="../media/image50.png"/><Relationship Id="rId6" Type="http://schemas.openxmlformats.org/officeDocument/2006/relationships/slide" Target="slide78.xml"/><Relationship Id="rId7" Type="http://schemas.openxmlformats.org/officeDocument/2006/relationships/audio" Target="../media/audio1.wav"/><Relationship Id="rId8" Type="http://schemas.openxmlformats.org/officeDocument/2006/relationships/image" Target="../media/image51.png"/></Relationships>
</file>

<file path=ppt/slides/_rels/slide63.xml.rels><?xml version="1.0" encoding="UTF-8" standalone="yes"?>
<Relationships xmlns="http://schemas.openxmlformats.org/package/2006/relationships"><Relationship Id="rId9" Type="http://schemas.openxmlformats.org/officeDocument/2006/relationships/slide" Target="slide30.xml"/><Relationship Id="rId20" Type="http://schemas.openxmlformats.org/officeDocument/2006/relationships/image" Target="../media/image56.jpeg"/><Relationship Id="rId21" Type="http://schemas.openxmlformats.org/officeDocument/2006/relationships/slide" Target="slide65.xml"/><Relationship Id="rId22" Type="http://schemas.openxmlformats.org/officeDocument/2006/relationships/audio" Target="../media/audio4.wav"/><Relationship Id="rId23" Type="http://schemas.openxmlformats.org/officeDocument/2006/relationships/image" Target="../media/image57.png"/><Relationship Id="rId24" Type="http://schemas.openxmlformats.org/officeDocument/2006/relationships/slide" Target="slide94.xml"/><Relationship Id="rId25" Type="http://schemas.openxmlformats.org/officeDocument/2006/relationships/image" Target="../media/image58.png"/><Relationship Id="rId26" Type="http://schemas.openxmlformats.org/officeDocument/2006/relationships/image" Target="../media/image59.png"/><Relationship Id="rId27" Type="http://schemas.openxmlformats.org/officeDocument/2006/relationships/slide" Target="slide97.xml"/><Relationship Id="rId28" Type="http://schemas.openxmlformats.org/officeDocument/2006/relationships/image" Target="../media/image60.jpeg"/><Relationship Id="rId29" Type="http://schemas.openxmlformats.org/officeDocument/2006/relationships/image" Target="../media/image61.png"/><Relationship Id="rId30" Type="http://schemas.openxmlformats.org/officeDocument/2006/relationships/image" Target="../media/image62.png"/><Relationship Id="rId10" Type="http://schemas.openxmlformats.org/officeDocument/2006/relationships/image" Target="../media/image52.png"/><Relationship Id="rId11" Type="http://schemas.openxmlformats.org/officeDocument/2006/relationships/slide" Target="slide82.xml"/><Relationship Id="rId12" Type="http://schemas.openxmlformats.org/officeDocument/2006/relationships/audio" Target="../media/audio2.wav"/><Relationship Id="rId13" Type="http://schemas.openxmlformats.org/officeDocument/2006/relationships/image" Target="../media/image53.png"/><Relationship Id="rId14" Type="http://schemas.openxmlformats.org/officeDocument/2006/relationships/slide" Target="slide39.xml"/><Relationship Id="rId15" Type="http://schemas.openxmlformats.org/officeDocument/2006/relationships/image" Target="../media/image54.png"/><Relationship Id="rId16" Type="http://schemas.openxmlformats.org/officeDocument/2006/relationships/slide" Target="slide83.xml"/><Relationship Id="rId17" Type="http://schemas.openxmlformats.org/officeDocument/2006/relationships/audio" Target="../media/audio3.wav"/><Relationship Id="rId18" Type="http://schemas.openxmlformats.org/officeDocument/2006/relationships/image" Target="../media/image55.png"/><Relationship Id="rId19" Type="http://schemas.openxmlformats.org/officeDocument/2006/relationships/slide" Target="slide84.xm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2.png"/><Relationship Id="rId4" Type="http://schemas.openxmlformats.org/officeDocument/2006/relationships/slide" Target="slide29.xml"/><Relationship Id="rId5" Type="http://schemas.openxmlformats.org/officeDocument/2006/relationships/image" Target="../media/image50.png"/><Relationship Id="rId6" Type="http://schemas.openxmlformats.org/officeDocument/2006/relationships/slide" Target="slide81.xml"/><Relationship Id="rId7" Type="http://schemas.openxmlformats.org/officeDocument/2006/relationships/audio" Target="../media/audio1.wav"/><Relationship Id="rId8" Type="http://schemas.openxmlformats.org/officeDocument/2006/relationships/image" Target="../media/image51.png"/></Relationships>
</file>

<file path=ppt/slides/_rels/slide64.xml.rels><?xml version="1.0" encoding="UTF-8" standalone="yes"?>
<Relationships xmlns="http://schemas.openxmlformats.org/package/2006/relationships"><Relationship Id="rId9" Type="http://schemas.openxmlformats.org/officeDocument/2006/relationships/slide" Target="slide30.xml"/><Relationship Id="rId20" Type="http://schemas.openxmlformats.org/officeDocument/2006/relationships/slide" Target="slide61.xml"/><Relationship Id="rId21" Type="http://schemas.openxmlformats.org/officeDocument/2006/relationships/audio" Target="../media/audio4.wav"/><Relationship Id="rId22" Type="http://schemas.openxmlformats.org/officeDocument/2006/relationships/image" Target="../media/image57.png"/><Relationship Id="rId23" Type="http://schemas.openxmlformats.org/officeDocument/2006/relationships/slide" Target="slide94.xml"/><Relationship Id="rId24" Type="http://schemas.openxmlformats.org/officeDocument/2006/relationships/image" Target="../media/image58.png"/><Relationship Id="rId25" Type="http://schemas.openxmlformats.org/officeDocument/2006/relationships/slide" Target="slide63.xml"/><Relationship Id="rId26" Type="http://schemas.openxmlformats.org/officeDocument/2006/relationships/audio" Target="../media/audio5.wav"/><Relationship Id="rId27" Type="http://schemas.openxmlformats.org/officeDocument/2006/relationships/image" Target="../media/image59.png"/><Relationship Id="rId28" Type="http://schemas.openxmlformats.org/officeDocument/2006/relationships/slide" Target="slide97.xml"/><Relationship Id="rId29" Type="http://schemas.openxmlformats.org/officeDocument/2006/relationships/image" Target="../media/image60.jpeg"/><Relationship Id="rId30" Type="http://schemas.openxmlformats.org/officeDocument/2006/relationships/image" Target="../media/image61.png"/><Relationship Id="rId31" Type="http://schemas.openxmlformats.org/officeDocument/2006/relationships/image" Target="../media/image62.png"/><Relationship Id="rId10" Type="http://schemas.openxmlformats.org/officeDocument/2006/relationships/image" Target="../media/image52.png"/><Relationship Id="rId11" Type="http://schemas.openxmlformats.org/officeDocument/2006/relationships/slide" Target="slide85.xml"/><Relationship Id="rId12" Type="http://schemas.openxmlformats.org/officeDocument/2006/relationships/audio" Target="../media/audio2.wav"/><Relationship Id="rId13" Type="http://schemas.openxmlformats.org/officeDocument/2006/relationships/image" Target="../media/image53.png"/><Relationship Id="rId14" Type="http://schemas.openxmlformats.org/officeDocument/2006/relationships/slide" Target="slide39.xml"/><Relationship Id="rId15" Type="http://schemas.openxmlformats.org/officeDocument/2006/relationships/image" Target="../media/image54.png"/><Relationship Id="rId16" Type="http://schemas.openxmlformats.org/officeDocument/2006/relationships/slide" Target="slide86.xml"/><Relationship Id="rId17" Type="http://schemas.openxmlformats.org/officeDocument/2006/relationships/audio" Target="../media/audio3.wav"/><Relationship Id="rId18" Type="http://schemas.openxmlformats.org/officeDocument/2006/relationships/image" Target="../media/image55.png"/><Relationship Id="rId19" Type="http://schemas.openxmlformats.org/officeDocument/2006/relationships/image" Target="../media/image56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2.png"/><Relationship Id="rId4" Type="http://schemas.openxmlformats.org/officeDocument/2006/relationships/slide" Target="slide29.xml"/><Relationship Id="rId5" Type="http://schemas.openxmlformats.org/officeDocument/2006/relationships/image" Target="../media/image50.png"/><Relationship Id="rId6" Type="http://schemas.openxmlformats.org/officeDocument/2006/relationships/slide" Target="slide84.xml"/><Relationship Id="rId7" Type="http://schemas.openxmlformats.org/officeDocument/2006/relationships/audio" Target="../media/audio1.wav"/><Relationship Id="rId8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jpeg"/><Relationship Id="rId12" Type="http://schemas.openxmlformats.org/officeDocument/2006/relationships/image" Target="../media/image17.png"/><Relationship Id="rId13" Type="http://schemas.openxmlformats.org/officeDocument/2006/relationships/image" Target="../media/image73.png"/><Relationship Id="rId14" Type="http://schemas.openxmlformats.org/officeDocument/2006/relationships/image" Target="../media/image74.png"/><Relationship Id="rId15" Type="http://schemas.openxmlformats.org/officeDocument/2006/relationships/image" Target="../media/image75.jpeg"/><Relationship Id="rId16" Type="http://schemas.openxmlformats.org/officeDocument/2006/relationships/image" Target="../media/image76.png"/><Relationship Id="rId17" Type="http://schemas.openxmlformats.org/officeDocument/2006/relationships/slide" Target="slide32.xml"/><Relationship Id="rId18" Type="http://schemas.openxmlformats.org/officeDocument/2006/relationships/slide" Target="slide87.xml"/><Relationship Id="rId1" Type="http://schemas.microsoft.com/office/2007/relationships/media" Target="../media/media30.mp3"/><Relationship Id="rId2" Type="http://schemas.openxmlformats.org/officeDocument/2006/relationships/audio" Target="../media/media30.mp3"/><Relationship Id="rId3" Type="http://schemas.microsoft.com/office/2007/relationships/media" Target="../media/media34.mp3"/><Relationship Id="rId4" Type="http://schemas.openxmlformats.org/officeDocument/2006/relationships/audio" Target="../media/media34.mp3"/><Relationship Id="rId5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7" Type="http://schemas.openxmlformats.org/officeDocument/2006/relationships/image" Target="../media/image64.gif"/><Relationship Id="rId8" Type="http://schemas.openxmlformats.org/officeDocument/2006/relationships/image" Target="../media/image63.png"/><Relationship Id="rId9" Type="http://schemas.openxmlformats.org/officeDocument/2006/relationships/image" Target="../media/image4.png"/><Relationship Id="rId10" Type="http://schemas.openxmlformats.org/officeDocument/2006/relationships/slide" Target="slide8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53.xml"/><Relationship Id="rId5" Type="http://schemas.openxmlformats.org/officeDocument/2006/relationships/image" Target="../media/image69.jpeg"/><Relationship Id="rId6" Type="http://schemas.openxmlformats.org/officeDocument/2006/relationships/slide" Target="slide28.xml"/><Relationship Id="rId7" Type="http://schemas.openxmlformats.org/officeDocument/2006/relationships/slide" Target="slide58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54.xml"/><Relationship Id="rId5" Type="http://schemas.openxmlformats.org/officeDocument/2006/relationships/image" Target="../media/image70.png"/><Relationship Id="rId6" Type="http://schemas.openxmlformats.org/officeDocument/2006/relationships/slide" Target="slide28.xml"/><Relationship Id="rId7" Type="http://schemas.openxmlformats.org/officeDocument/2006/relationships/slide" Target="slide58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55.xml"/><Relationship Id="rId5" Type="http://schemas.openxmlformats.org/officeDocument/2006/relationships/image" Target="../media/image70.png"/><Relationship Id="rId6" Type="http://schemas.openxmlformats.org/officeDocument/2006/relationships/slide" Target="slide28.xml"/><Relationship Id="rId7" Type="http://schemas.openxmlformats.org/officeDocument/2006/relationships/slide" Target="slide58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56.xml"/><Relationship Id="rId5" Type="http://schemas.openxmlformats.org/officeDocument/2006/relationships/image" Target="../media/image69.jpeg"/><Relationship Id="rId6" Type="http://schemas.openxmlformats.org/officeDocument/2006/relationships/slide" Target="slide28.xml"/><Relationship Id="rId7" Type="http://schemas.openxmlformats.org/officeDocument/2006/relationships/slide" Target="slide59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jpeg"/><Relationship Id="rId12" Type="http://schemas.openxmlformats.org/officeDocument/2006/relationships/image" Target="../media/image3.png"/><Relationship Id="rId1" Type="http://schemas.microsoft.com/office/2007/relationships/media" Target="../media/media4.mp3"/><Relationship Id="rId2" Type="http://schemas.openxmlformats.org/officeDocument/2006/relationships/audio" Target="../media/media4.mp3"/><Relationship Id="rId3" Type="http://schemas.microsoft.com/office/2007/relationships/media" Target="../media/media9.mp3"/><Relationship Id="rId4" Type="http://schemas.openxmlformats.org/officeDocument/2006/relationships/audio" Target="../media/media9.mp3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6.xml"/><Relationship Id="rId7" Type="http://schemas.openxmlformats.org/officeDocument/2006/relationships/image" Target="../media/image11.jpeg"/><Relationship Id="rId8" Type="http://schemas.openxmlformats.org/officeDocument/2006/relationships/image" Target="../media/image12.png"/><Relationship Id="rId9" Type="http://schemas.openxmlformats.org/officeDocument/2006/relationships/image" Target="../media/image6.png"/><Relationship Id="rId10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57.xml"/><Relationship Id="rId5" Type="http://schemas.openxmlformats.org/officeDocument/2006/relationships/image" Target="../media/image70.png"/><Relationship Id="rId6" Type="http://schemas.openxmlformats.org/officeDocument/2006/relationships/slide" Target="slide28.xml"/><Relationship Id="rId7" Type="http://schemas.openxmlformats.org/officeDocument/2006/relationships/slide" Target="slide59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58.xml"/><Relationship Id="rId5" Type="http://schemas.openxmlformats.org/officeDocument/2006/relationships/image" Target="../media/image70.png"/><Relationship Id="rId6" Type="http://schemas.openxmlformats.org/officeDocument/2006/relationships/slide" Target="slide28.xml"/><Relationship Id="rId7" Type="http://schemas.openxmlformats.org/officeDocument/2006/relationships/slide" Target="slide59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59.xml"/><Relationship Id="rId5" Type="http://schemas.openxmlformats.org/officeDocument/2006/relationships/image" Target="../media/image69.jpeg"/><Relationship Id="rId6" Type="http://schemas.openxmlformats.org/officeDocument/2006/relationships/slide" Target="slide28.xml"/><Relationship Id="rId7" Type="http://schemas.openxmlformats.org/officeDocument/2006/relationships/slide" Target="slide60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60.xml"/><Relationship Id="rId5" Type="http://schemas.openxmlformats.org/officeDocument/2006/relationships/image" Target="../media/image70.png"/><Relationship Id="rId6" Type="http://schemas.openxmlformats.org/officeDocument/2006/relationships/slide" Target="slide28.xml"/><Relationship Id="rId7" Type="http://schemas.openxmlformats.org/officeDocument/2006/relationships/slide" Target="slide60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61.xml"/><Relationship Id="rId5" Type="http://schemas.openxmlformats.org/officeDocument/2006/relationships/image" Target="../media/image70.png"/><Relationship Id="rId6" Type="http://schemas.openxmlformats.org/officeDocument/2006/relationships/slide" Target="slide28.xml"/><Relationship Id="rId7" Type="http://schemas.openxmlformats.org/officeDocument/2006/relationships/slide" Target="slide60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62.xml"/><Relationship Id="rId5" Type="http://schemas.openxmlformats.org/officeDocument/2006/relationships/image" Target="../media/image69.jpeg"/><Relationship Id="rId6" Type="http://schemas.openxmlformats.org/officeDocument/2006/relationships/slide" Target="slide28.xml"/><Relationship Id="rId7" Type="http://schemas.openxmlformats.org/officeDocument/2006/relationships/slide" Target="slide61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63.xml"/><Relationship Id="rId5" Type="http://schemas.openxmlformats.org/officeDocument/2006/relationships/image" Target="../media/image70.png"/><Relationship Id="rId6" Type="http://schemas.openxmlformats.org/officeDocument/2006/relationships/slide" Target="slide28.xml"/><Relationship Id="rId7" Type="http://schemas.openxmlformats.org/officeDocument/2006/relationships/slide" Target="slide61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64.xml"/><Relationship Id="rId5" Type="http://schemas.openxmlformats.org/officeDocument/2006/relationships/image" Target="../media/image70.png"/><Relationship Id="rId6" Type="http://schemas.openxmlformats.org/officeDocument/2006/relationships/slide" Target="slide28.xml"/><Relationship Id="rId7" Type="http://schemas.openxmlformats.org/officeDocument/2006/relationships/slide" Target="slide61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65.xml"/><Relationship Id="rId5" Type="http://schemas.openxmlformats.org/officeDocument/2006/relationships/image" Target="../media/image69.jpeg"/><Relationship Id="rId6" Type="http://schemas.openxmlformats.org/officeDocument/2006/relationships/slide" Target="slide28.xml"/><Relationship Id="rId7" Type="http://schemas.openxmlformats.org/officeDocument/2006/relationships/slide" Target="slide62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66.xml"/><Relationship Id="rId5" Type="http://schemas.openxmlformats.org/officeDocument/2006/relationships/image" Target="../media/image70.png"/><Relationship Id="rId6" Type="http://schemas.openxmlformats.org/officeDocument/2006/relationships/slide" Target="slide28.xml"/><Relationship Id="rId7" Type="http://schemas.openxmlformats.org/officeDocument/2006/relationships/slide" Target="slide62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openxmlformats.org/officeDocument/2006/relationships/image" Target="../media/image15.jpeg"/><Relationship Id="rId13" Type="http://schemas.openxmlformats.org/officeDocument/2006/relationships/image" Target="../media/image3.png"/><Relationship Id="rId1" Type="http://schemas.microsoft.com/office/2007/relationships/media" Target="../media/media4.mp3"/><Relationship Id="rId2" Type="http://schemas.openxmlformats.org/officeDocument/2006/relationships/audio" Target="../media/media4.mp3"/><Relationship Id="rId3" Type="http://schemas.microsoft.com/office/2007/relationships/media" Target="../media/media10.mp3"/><Relationship Id="rId4" Type="http://schemas.openxmlformats.org/officeDocument/2006/relationships/audio" Target="../media/media10.mp3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7.xml"/><Relationship Id="rId7" Type="http://schemas.openxmlformats.org/officeDocument/2006/relationships/image" Target="../media/image11.jpeg"/><Relationship Id="rId8" Type="http://schemas.openxmlformats.org/officeDocument/2006/relationships/image" Target="../media/image12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67.xml"/><Relationship Id="rId5" Type="http://schemas.openxmlformats.org/officeDocument/2006/relationships/image" Target="../media/image70.png"/><Relationship Id="rId6" Type="http://schemas.openxmlformats.org/officeDocument/2006/relationships/slide" Target="slide28.xml"/><Relationship Id="rId7" Type="http://schemas.openxmlformats.org/officeDocument/2006/relationships/slide" Target="slide62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68.xml"/><Relationship Id="rId5" Type="http://schemas.openxmlformats.org/officeDocument/2006/relationships/image" Target="../media/image69.jpeg"/><Relationship Id="rId6" Type="http://schemas.openxmlformats.org/officeDocument/2006/relationships/slide" Target="slide28.xml"/><Relationship Id="rId7" Type="http://schemas.openxmlformats.org/officeDocument/2006/relationships/slide" Target="slide63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69.xml"/><Relationship Id="rId5" Type="http://schemas.openxmlformats.org/officeDocument/2006/relationships/image" Target="../media/image70.png"/><Relationship Id="rId6" Type="http://schemas.openxmlformats.org/officeDocument/2006/relationships/slide" Target="slide28.xml"/><Relationship Id="rId7" Type="http://schemas.openxmlformats.org/officeDocument/2006/relationships/slide" Target="slide63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70.xml"/><Relationship Id="rId5" Type="http://schemas.openxmlformats.org/officeDocument/2006/relationships/image" Target="../media/image70.png"/><Relationship Id="rId6" Type="http://schemas.openxmlformats.org/officeDocument/2006/relationships/slide" Target="slide28.xml"/><Relationship Id="rId7" Type="http://schemas.openxmlformats.org/officeDocument/2006/relationships/slide" Target="slide63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71.xml"/><Relationship Id="rId5" Type="http://schemas.openxmlformats.org/officeDocument/2006/relationships/image" Target="../media/image69.jpeg"/><Relationship Id="rId6" Type="http://schemas.openxmlformats.org/officeDocument/2006/relationships/slide" Target="slide28.xml"/><Relationship Id="rId7" Type="http://schemas.openxmlformats.org/officeDocument/2006/relationships/slide" Target="slide64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72.xml"/><Relationship Id="rId5" Type="http://schemas.openxmlformats.org/officeDocument/2006/relationships/image" Target="../media/image70.png"/><Relationship Id="rId6" Type="http://schemas.openxmlformats.org/officeDocument/2006/relationships/slide" Target="slide28.xml"/><Relationship Id="rId7" Type="http://schemas.openxmlformats.org/officeDocument/2006/relationships/slide" Target="slide64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73.xml"/><Relationship Id="rId5" Type="http://schemas.openxmlformats.org/officeDocument/2006/relationships/image" Target="../media/image70.png"/><Relationship Id="rId6" Type="http://schemas.openxmlformats.org/officeDocument/2006/relationships/slide" Target="slide28.xml"/><Relationship Id="rId7" Type="http://schemas.openxmlformats.org/officeDocument/2006/relationships/slide" Target="slide64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media" Target="../media/media35.mp3"/><Relationship Id="rId4" Type="http://schemas.openxmlformats.org/officeDocument/2006/relationships/audio" Target="../media/media35.mp3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74.xml"/><Relationship Id="rId7" Type="http://schemas.openxmlformats.org/officeDocument/2006/relationships/image" Target="../media/image77.jpeg"/><Relationship Id="rId8" Type="http://schemas.openxmlformats.org/officeDocument/2006/relationships/slide" Target="slide88.xml"/><Relationship Id="rId9" Type="http://schemas.openxmlformats.org/officeDocument/2006/relationships/image" Target="../media/image4.png"/><Relationship Id="rId10" Type="http://schemas.openxmlformats.org/officeDocument/2006/relationships/image" Target="../media/image31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8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20" Type="http://schemas.openxmlformats.org/officeDocument/2006/relationships/slide" Target="slide90.xml"/><Relationship Id="rId21" Type="http://schemas.openxmlformats.org/officeDocument/2006/relationships/audio" Target="../media/audio9.wav"/><Relationship Id="rId22" Type="http://schemas.openxmlformats.org/officeDocument/2006/relationships/image" Target="../media/image83.png"/><Relationship Id="rId23" Type="http://schemas.openxmlformats.org/officeDocument/2006/relationships/image" Target="../media/image84.png"/><Relationship Id="rId24" Type="http://schemas.openxmlformats.org/officeDocument/2006/relationships/image" Target="../media/image4.png"/><Relationship Id="rId25" Type="http://schemas.openxmlformats.org/officeDocument/2006/relationships/image" Target="../media/image85.png"/><Relationship Id="rId26" Type="http://schemas.openxmlformats.org/officeDocument/2006/relationships/image" Target="../media/image86.png"/><Relationship Id="rId27" Type="http://schemas.openxmlformats.org/officeDocument/2006/relationships/image" Target="../media/image87.png"/><Relationship Id="rId28" Type="http://schemas.openxmlformats.org/officeDocument/2006/relationships/image" Target="../media/image88.jpeg"/><Relationship Id="rId29" Type="http://schemas.openxmlformats.org/officeDocument/2006/relationships/image" Target="../media/image89.png"/><Relationship Id="rId30" Type="http://schemas.openxmlformats.org/officeDocument/2006/relationships/image" Target="../media/image52.png"/><Relationship Id="rId31" Type="http://schemas.openxmlformats.org/officeDocument/2006/relationships/image" Target="../media/image90.png"/><Relationship Id="rId10" Type="http://schemas.openxmlformats.org/officeDocument/2006/relationships/slide" Target="slide39.xml"/><Relationship Id="rId11" Type="http://schemas.openxmlformats.org/officeDocument/2006/relationships/image" Target="../media/image54.png"/><Relationship Id="rId12" Type="http://schemas.openxmlformats.org/officeDocument/2006/relationships/image" Target="../media/image79.png"/><Relationship Id="rId13" Type="http://schemas.openxmlformats.org/officeDocument/2006/relationships/image" Target="../media/image80.png"/><Relationship Id="rId14" Type="http://schemas.openxmlformats.org/officeDocument/2006/relationships/slide" Target="slide91.xml"/><Relationship Id="rId15" Type="http://schemas.openxmlformats.org/officeDocument/2006/relationships/audio" Target="../media/audio7.wav"/><Relationship Id="rId16" Type="http://schemas.openxmlformats.org/officeDocument/2006/relationships/image" Target="../media/image81.png"/><Relationship Id="rId17" Type="http://schemas.openxmlformats.org/officeDocument/2006/relationships/slide" Target="slide92.xml"/><Relationship Id="rId18" Type="http://schemas.openxmlformats.org/officeDocument/2006/relationships/audio" Target="../media/audio8.wav"/><Relationship Id="rId19" Type="http://schemas.openxmlformats.org/officeDocument/2006/relationships/image" Target="../media/image82.png"/><Relationship Id="rId1" Type="http://schemas.microsoft.com/office/2007/relationships/media" Target="../media/media36.mp3"/><Relationship Id="rId2" Type="http://schemas.openxmlformats.org/officeDocument/2006/relationships/audio" Target="../media/media36.mp3"/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openxmlformats.org/officeDocument/2006/relationships/slideLayout" Target="../slideLayouts/slideLayout14.xml"/><Relationship Id="rId6" Type="http://schemas.openxmlformats.org/officeDocument/2006/relationships/image" Target="../media/image49.jpeg"/><Relationship Id="rId7" Type="http://schemas.openxmlformats.org/officeDocument/2006/relationships/slide" Target="slide97.xml"/><Relationship Id="rId8" Type="http://schemas.openxmlformats.org/officeDocument/2006/relationships/image" Target="../media/image60.jpeg"/></Relationships>
</file>

<file path=ppt/slides/_rels/slide8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87.png"/><Relationship Id="rId21" Type="http://schemas.openxmlformats.org/officeDocument/2006/relationships/image" Target="../media/image88.jpeg"/><Relationship Id="rId22" Type="http://schemas.openxmlformats.org/officeDocument/2006/relationships/image" Target="../media/image89.png"/><Relationship Id="rId23" Type="http://schemas.openxmlformats.org/officeDocument/2006/relationships/image" Target="../media/image52.png"/><Relationship Id="rId24" Type="http://schemas.openxmlformats.org/officeDocument/2006/relationships/image" Target="../media/image90.png"/><Relationship Id="rId25" Type="http://schemas.openxmlformats.org/officeDocument/2006/relationships/audio" Target="../media/audio10.wav"/><Relationship Id="rId26" Type="http://schemas.openxmlformats.org/officeDocument/2006/relationships/image" Target="../media/image92.png"/><Relationship Id="rId27" Type="http://schemas.openxmlformats.org/officeDocument/2006/relationships/slide" Target="slide93.xml"/><Relationship Id="rId28" Type="http://schemas.openxmlformats.org/officeDocument/2006/relationships/audio" Target="../media/audio11.wav"/><Relationship Id="rId29" Type="http://schemas.openxmlformats.org/officeDocument/2006/relationships/image" Target="../media/image93.png"/><Relationship Id="rId1" Type="http://schemas.microsoft.com/office/2007/relationships/media" Target="../media/media37.mp3"/><Relationship Id="rId2" Type="http://schemas.openxmlformats.org/officeDocument/2006/relationships/audio" Target="../media/media37.mp3"/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openxmlformats.org/officeDocument/2006/relationships/slideLayout" Target="../slideLayouts/slideLayout14.xml"/><Relationship Id="rId30" Type="http://schemas.openxmlformats.org/officeDocument/2006/relationships/slide" Target="slide95.xml"/><Relationship Id="rId31" Type="http://schemas.openxmlformats.org/officeDocument/2006/relationships/audio" Target="../media/audio12.wav"/><Relationship Id="rId32" Type="http://schemas.openxmlformats.org/officeDocument/2006/relationships/image" Target="../media/image94.png"/><Relationship Id="rId9" Type="http://schemas.openxmlformats.org/officeDocument/2006/relationships/image" Target="../media/image60.jpeg"/><Relationship Id="rId6" Type="http://schemas.openxmlformats.org/officeDocument/2006/relationships/notesSlide" Target="../notesSlides/notesSlide75.xml"/><Relationship Id="rId7" Type="http://schemas.openxmlformats.org/officeDocument/2006/relationships/image" Target="../media/image49.jpeg"/><Relationship Id="rId8" Type="http://schemas.openxmlformats.org/officeDocument/2006/relationships/slide" Target="slide97.xml"/><Relationship Id="rId33" Type="http://schemas.openxmlformats.org/officeDocument/2006/relationships/image" Target="../media/image4.png"/><Relationship Id="rId10" Type="http://schemas.openxmlformats.org/officeDocument/2006/relationships/image" Target="../media/image78.png"/><Relationship Id="rId11" Type="http://schemas.openxmlformats.org/officeDocument/2006/relationships/slide" Target="slide94.xml"/><Relationship Id="rId12" Type="http://schemas.openxmlformats.org/officeDocument/2006/relationships/image" Target="../media/image91.png"/><Relationship Id="rId13" Type="http://schemas.openxmlformats.org/officeDocument/2006/relationships/slide" Target="slide39.xml"/><Relationship Id="rId14" Type="http://schemas.openxmlformats.org/officeDocument/2006/relationships/image" Target="../media/image54.png"/><Relationship Id="rId15" Type="http://schemas.openxmlformats.org/officeDocument/2006/relationships/image" Target="../media/image79.png"/><Relationship Id="rId16" Type="http://schemas.openxmlformats.org/officeDocument/2006/relationships/image" Target="../media/image80.png"/><Relationship Id="rId17" Type="http://schemas.openxmlformats.org/officeDocument/2006/relationships/image" Target="../media/image84.png"/><Relationship Id="rId18" Type="http://schemas.openxmlformats.org/officeDocument/2006/relationships/image" Target="../media/image85.png"/><Relationship Id="rId19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jpeg"/><Relationship Id="rId12" Type="http://schemas.openxmlformats.org/officeDocument/2006/relationships/image" Target="../media/image20.png"/><Relationship Id="rId13" Type="http://schemas.openxmlformats.org/officeDocument/2006/relationships/image" Target="../media/image3.png"/><Relationship Id="rId1" Type="http://schemas.microsoft.com/office/2007/relationships/media" Target="../media/media4.mp3"/><Relationship Id="rId2" Type="http://schemas.openxmlformats.org/officeDocument/2006/relationships/audio" Target="../media/media4.mp3"/><Relationship Id="rId3" Type="http://schemas.microsoft.com/office/2007/relationships/media" Target="../media/media11.mp3"/><Relationship Id="rId4" Type="http://schemas.openxmlformats.org/officeDocument/2006/relationships/audio" Target="../media/media11.mp3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8.xml"/><Relationship Id="rId7" Type="http://schemas.openxmlformats.org/officeDocument/2006/relationships/image" Target="../media/image11.jpeg"/><Relationship Id="rId8" Type="http://schemas.openxmlformats.org/officeDocument/2006/relationships/image" Target="../media/image12.png"/><Relationship Id="rId9" Type="http://schemas.openxmlformats.org/officeDocument/2006/relationships/image" Target="../media/image4.png"/><Relationship Id="rId10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4.png"/><Relationship Id="rId12" Type="http://schemas.openxmlformats.org/officeDocument/2006/relationships/slide" Target="slide32.xml"/><Relationship Id="rId13" Type="http://schemas.openxmlformats.org/officeDocument/2006/relationships/slide" Target="slide89.xml"/><Relationship Id="rId1" Type="http://schemas.microsoft.com/office/2007/relationships/media" Target="../media/media30.mp3"/><Relationship Id="rId2" Type="http://schemas.openxmlformats.org/officeDocument/2006/relationships/audio" Target="../media/media30.mp3"/><Relationship Id="rId3" Type="http://schemas.microsoft.com/office/2007/relationships/media" Target="../media/media38.mp3"/><Relationship Id="rId4" Type="http://schemas.openxmlformats.org/officeDocument/2006/relationships/audio" Target="../media/media38.mp3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76.xml"/><Relationship Id="rId7" Type="http://schemas.openxmlformats.org/officeDocument/2006/relationships/image" Target="../media/image49.jpeg"/><Relationship Id="rId8" Type="http://schemas.openxmlformats.org/officeDocument/2006/relationships/image" Target="../media/image64.gif"/><Relationship Id="rId9" Type="http://schemas.openxmlformats.org/officeDocument/2006/relationships/image" Target="../media/image63.png"/><Relationship Id="rId10" Type="http://schemas.openxmlformats.org/officeDocument/2006/relationships/image" Target="../media/image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69.jpeg"/><Relationship Id="rId5" Type="http://schemas.openxmlformats.org/officeDocument/2006/relationships/slide" Target="slide28.xml"/><Relationship Id="rId6" Type="http://schemas.openxmlformats.org/officeDocument/2006/relationships/slide" Target="slide88.xml"/><Relationship Id="rId7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69.jpeg"/><Relationship Id="rId5" Type="http://schemas.openxmlformats.org/officeDocument/2006/relationships/slide" Target="slide28.xml"/><Relationship Id="rId6" Type="http://schemas.openxmlformats.org/officeDocument/2006/relationships/slide" Target="slide88.xml"/><Relationship Id="rId7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93.xml.rels><?xml version="1.0" encoding="UTF-8" standalone="yes"?>
<Relationships xmlns="http://schemas.openxmlformats.org/package/2006/relationships"><Relationship Id="rId11" Type="http://schemas.openxmlformats.org/officeDocument/2006/relationships/slide" Target="slide90.xml"/><Relationship Id="rId12" Type="http://schemas.openxmlformats.org/officeDocument/2006/relationships/slide" Target="slide96.xml"/><Relationship Id="rId13" Type="http://schemas.openxmlformats.org/officeDocument/2006/relationships/image" Target="../media/image40.jpeg"/><Relationship Id="rId1" Type="http://schemas.microsoft.com/office/2007/relationships/media" Target="../media/media30.mp3"/><Relationship Id="rId2" Type="http://schemas.openxmlformats.org/officeDocument/2006/relationships/audio" Target="../media/media30.mp3"/><Relationship Id="rId3" Type="http://schemas.microsoft.com/office/2007/relationships/media" Target="../media/media39.mp3"/><Relationship Id="rId4" Type="http://schemas.openxmlformats.org/officeDocument/2006/relationships/audio" Target="../media/media39.mp3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77.xml"/><Relationship Id="rId7" Type="http://schemas.openxmlformats.org/officeDocument/2006/relationships/image" Target="../media/image49.jpeg"/><Relationship Id="rId8" Type="http://schemas.openxmlformats.org/officeDocument/2006/relationships/image" Target="../media/image63.png"/><Relationship Id="rId9" Type="http://schemas.openxmlformats.org/officeDocument/2006/relationships/image" Target="../media/image4.png"/><Relationship Id="rId10" Type="http://schemas.openxmlformats.org/officeDocument/2006/relationships/image" Target="../media/image64.gi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69.jpeg"/><Relationship Id="rId5" Type="http://schemas.openxmlformats.org/officeDocument/2006/relationships/slide" Target="slide28.xml"/><Relationship Id="rId6" Type="http://schemas.openxmlformats.org/officeDocument/2006/relationships/slide" Target="slide89.xml"/><Relationship Id="rId7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69.jpeg"/><Relationship Id="rId5" Type="http://schemas.openxmlformats.org/officeDocument/2006/relationships/slide" Target="slide28.xml"/><Relationship Id="rId6" Type="http://schemas.openxmlformats.org/officeDocument/2006/relationships/slide" Target="slide88.xml"/><Relationship Id="rId7" Type="http://schemas.openxmlformats.org/officeDocument/2006/relationships/slide" Target="slide89.xml"/><Relationship Id="rId8" Type="http://schemas.openxmlformats.org/officeDocument/2006/relationships/image" Target="../media/image4.png"/><Relationship Id="rId1" Type="http://schemas.microsoft.com/office/2007/relationships/media" Target="../media/media32.mp3"/><Relationship Id="rId2" Type="http://schemas.openxmlformats.org/officeDocument/2006/relationships/audio" Target="../media/media32.mp3"/></Relationships>
</file>

<file path=ppt/slides/_rels/slide96.xml.rels><?xml version="1.0" encoding="UTF-8" standalone="yes"?>
<Relationships xmlns="http://schemas.openxmlformats.org/package/2006/relationships"><Relationship Id="rId11" Type="http://schemas.openxmlformats.org/officeDocument/2006/relationships/slide" Target="slide93.xml"/><Relationship Id="rId12" Type="http://schemas.openxmlformats.org/officeDocument/2006/relationships/image" Target="../media/image96.png"/><Relationship Id="rId1" Type="http://schemas.microsoft.com/office/2007/relationships/media" Target="../media/media40.mp3"/><Relationship Id="rId2" Type="http://schemas.openxmlformats.org/officeDocument/2006/relationships/audio" Target="../media/media40.mp3"/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78.xml"/><Relationship Id="rId7" Type="http://schemas.openxmlformats.org/officeDocument/2006/relationships/image" Target="../media/image95.jpeg"/><Relationship Id="rId8" Type="http://schemas.openxmlformats.org/officeDocument/2006/relationships/image" Target="../media/image6.png"/><Relationship Id="rId9" Type="http://schemas.openxmlformats.org/officeDocument/2006/relationships/image" Target="../media/image4.png"/><Relationship Id="rId10" Type="http://schemas.openxmlformats.org/officeDocument/2006/relationships/image" Target="../media/image3.png"/></Relationships>
</file>

<file path=ppt/slides/_rels/slide9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openxmlformats.org/officeDocument/2006/relationships/image" Target="../media/image3.png"/><Relationship Id="rId13" Type="http://schemas.openxmlformats.org/officeDocument/2006/relationships/image" Target="../media/image97.png"/><Relationship Id="rId1" Type="http://schemas.microsoft.com/office/2007/relationships/media" Target="../media/media4.mp3"/><Relationship Id="rId2" Type="http://schemas.openxmlformats.org/officeDocument/2006/relationships/audio" Target="../media/media4.mp3"/><Relationship Id="rId3" Type="http://schemas.microsoft.com/office/2007/relationships/media" Target="../media/media41.mp3"/><Relationship Id="rId4" Type="http://schemas.openxmlformats.org/officeDocument/2006/relationships/audio" Target="../media/media41.mp3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79.xml"/><Relationship Id="rId7" Type="http://schemas.openxmlformats.org/officeDocument/2006/relationships/image" Target="../media/image95.jpeg"/><Relationship Id="rId8" Type="http://schemas.openxmlformats.org/officeDocument/2006/relationships/image" Target="../media/image12.png"/><Relationship Id="rId9" Type="http://schemas.openxmlformats.org/officeDocument/2006/relationships/image" Target="../media/image4.png"/><Relationship Id="rId10" Type="http://schemas.openxmlformats.org/officeDocument/2006/relationships/image" Target="../media/image15.jpeg"/></Relationships>
</file>

<file path=ppt/slides/_rels/slide9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20" Type="http://schemas.openxmlformats.org/officeDocument/2006/relationships/image" Target="../media/image75.jpeg"/><Relationship Id="rId21" Type="http://schemas.openxmlformats.org/officeDocument/2006/relationships/image" Target="../media/image76.png"/><Relationship Id="rId22" Type="http://schemas.openxmlformats.org/officeDocument/2006/relationships/image" Target="../media/image98.png"/><Relationship Id="rId23" Type="http://schemas.openxmlformats.org/officeDocument/2006/relationships/image" Target="../media/image4.png"/><Relationship Id="rId24" Type="http://schemas.openxmlformats.org/officeDocument/2006/relationships/image" Target="../media/image3.png"/><Relationship Id="rId10" Type="http://schemas.openxmlformats.org/officeDocument/2006/relationships/image" Target="../media/image65.png"/><Relationship Id="rId11" Type="http://schemas.openxmlformats.org/officeDocument/2006/relationships/image" Target="../media/image50.png"/><Relationship Id="rId12" Type="http://schemas.openxmlformats.org/officeDocument/2006/relationships/image" Target="../media/image66.png"/><Relationship Id="rId13" Type="http://schemas.openxmlformats.org/officeDocument/2006/relationships/slide" Target="slide84.xml"/><Relationship Id="rId14" Type="http://schemas.openxmlformats.org/officeDocument/2006/relationships/image" Target="../media/image56.jpeg"/><Relationship Id="rId15" Type="http://schemas.openxmlformats.org/officeDocument/2006/relationships/image" Target="../media/image17.png"/><Relationship Id="rId16" Type="http://schemas.openxmlformats.org/officeDocument/2006/relationships/image" Target="../media/image67.png"/><Relationship Id="rId17" Type="http://schemas.openxmlformats.org/officeDocument/2006/relationships/image" Target="../media/image68.png"/><Relationship Id="rId18" Type="http://schemas.openxmlformats.org/officeDocument/2006/relationships/image" Target="../media/image73.png"/><Relationship Id="rId19" Type="http://schemas.openxmlformats.org/officeDocument/2006/relationships/image" Target="../media/image74.png"/><Relationship Id="rId1" Type="http://schemas.microsoft.com/office/2007/relationships/media" Target="../media/media42.mp3"/><Relationship Id="rId2" Type="http://schemas.openxmlformats.org/officeDocument/2006/relationships/audio" Target="../media/media42.mp3"/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80.xml"/><Relationship Id="rId7" Type="http://schemas.openxmlformats.org/officeDocument/2006/relationships/image" Target="../media/image95.jpeg"/><Relationship Id="rId8" Type="http://schemas.openxmlformats.org/officeDocument/2006/relationships/image" Target="../media/image6.png"/></Relationships>
</file>

<file path=ppt/slides/_rels/slide9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31.png"/><Relationship Id="rId1" Type="http://schemas.microsoft.com/office/2007/relationships/media" Target="../media/media4.mp3"/><Relationship Id="rId2" Type="http://schemas.openxmlformats.org/officeDocument/2006/relationships/audio" Target="../media/media4.mp3"/><Relationship Id="rId3" Type="http://schemas.microsoft.com/office/2007/relationships/media" Target="../media/media43.mp3"/><Relationship Id="rId4" Type="http://schemas.openxmlformats.org/officeDocument/2006/relationships/audio" Target="../media/media43.mp3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81.xml"/><Relationship Id="rId7" Type="http://schemas.openxmlformats.org/officeDocument/2006/relationships/image" Target="../media/image95.jpeg"/><Relationship Id="rId8" Type="http://schemas.openxmlformats.org/officeDocument/2006/relationships/image" Target="../media/image4.png"/><Relationship Id="rId9" Type="http://schemas.openxmlformats.org/officeDocument/2006/relationships/image" Target="../media/image6.png"/><Relationship Id="rId10" Type="http://schemas.openxmlformats.org/officeDocument/2006/relationships/image" Target="../media/image9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7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9" name="1. BGM Children_Yummy Flav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74350" y="12281672"/>
            <a:ext cx="531782" cy="531782"/>
          </a:xfrm>
          <a:prstGeom prst="rect">
            <a:avLst/>
          </a:prstGeom>
        </p:spPr>
      </p:pic>
      <p:pic>
        <p:nvPicPr>
          <p:cNvPr id="3" name="SLT titl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673954" y="10487378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396" numSld="999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13" descr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63545" y="612639"/>
            <a:ext cx="14603098" cy="5401044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TextBox 3"/>
          <p:cNvSpPr txBox="1"/>
          <p:nvPr/>
        </p:nvSpPr>
        <p:spPr>
          <a:xfrm>
            <a:off x="7746983" y="1555184"/>
            <a:ext cx="13236222" cy="1877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5500" b="0" i="1" dirty="0">
                <a:latin typeface="Century Gothic"/>
                <a:cs typeface="Century Gothic"/>
              </a:rPr>
              <a:t>KELAPA</a:t>
            </a:r>
            <a:r>
              <a:rPr sz="5500" b="0" dirty="0">
                <a:latin typeface="Century Gothic"/>
                <a:cs typeface="Century Gothic"/>
              </a:rPr>
              <a:t> </a:t>
            </a:r>
            <a:endParaRPr lang="en-US" sz="5500" b="0" dirty="0">
              <a:latin typeface="Century Gothic"/>
              <a:cs typeface="Century Gothic"/>
            </a:endParaRPr>
          </a:p>
          <a:p>
            <a:r>
              <a:rPr sz="5500" b="0" dirty="0">
                <a:latin typeface="Century Gothic"/>
                <a:cs typeface="Century Gothic"/>
              </a:rPr>
              <a:t>means coconut</a:t>
            </a:r>
            <a:r>
              <a:rPr lang="en-US" sz="5500" b="0" dirty="0">
                <a:latin typeface="Century Gothic"/>
                <a:cs typeface="Century Gothic"/>
              </a:rPr>
              <a:t> in Malay.</a:t>
            </a:r>
            <a:endParaRPr sz="5500" b="0" dirty="0">
              <a:latin typeface="Century Gothic"/>
              <a:cs typeface="Century Gothic"/>
            </a:endParaRPr>
          </a:p>
        </p:txBody>
      </p:sp>
      <p:pic>
        <p:nvPicPr>
          <p:cNvPr id="12" name="10 Kelapa means cocon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71350" y="12274268"/>
            <a:ext cx="812800" cy="812800"/>
          </a:xfrm>
          <a:prstGeom prst="rect">
            <a:avLst/>
          </a:prstGeom>
        </p:spPr>
      </p:pic>
      <p:pic>
        <p:nvPicPr>
          <p:cNvPr id="15" name="New Butt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288877" y="3884201"/>
            <a:ext cx="9016498" cy="8453263"/>
            <a:chOff x="9694821" y="4331404"/>
            <a:chExt cx="8000512" cy="7550151"/>
          </a:xfrm>
        </p:grpSpPr>
        <p:pic>
          <p:nvPicPr>
            <p:cNvPr id="17" name="Picture 6" descr="Picture 6"/>
            <p:cNvPicPr>
              <a:picLocks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94821" y="4331404"/>
              <a:ext cx="8000512" cy="7550151"/>
            </a:xfrm>
            <a:prstGeom prst="rect">
              <a:avLst/>
            </a:prstGeom>
            <a:effectLst/>
          </p:spPr>
        </p:pic>
        <p:sp>
          <p:nvSpPr>
            <p:cNvPr id="18" name="Rectangle"/>
            <p:cNvSpPr/>
            <p:nvPr/>
          </p:nvSpPr>
          <p:spPr>
            <a:xfrm>
              <a:off x="9977041" y="4387848"/>
              <a:ext cx="7436070" cy="6985707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9" name="Picture 9" descr="Picture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8228" y="5710288"/>
              <a:ext cx="5472389" cy="4553199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31" name="Picture 7" descr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471318" y="1555184"/>
            <a:ext cx="7241406" cy="10944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19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21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22" name="Picture 21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23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75472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>
            <a:alphaModFix amt="6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312585" y="3078999"/>
            <a:ext cx="23263751" cy="8912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/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43853" y="0"/>
            <a:ext cx="5232792" cy="6749809"/>
          </a:xfrm>
          <a:prstGeom prst="rect">
            <a:avLst/>
          </a:prstGeom>
        </p:spPr>
      </p:pic>
      <p:pic>
        <p:nvPicPr>
          <p:cNvPr id="6" name="Picture 5" descr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1948" y="6467653"/>
            <a:ext cx="4443485" cy="444348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12"/>
          <p:cNvSpPr txBox="1"/>
          <p:nvPr/>
        </p:nvSpPr>
        <p:spPr>
          <a:xfrm>
            <a:off x="2513111" y="6206198"/>
            <a:ext cx="15569947" cy="4909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6000" b="0"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500" dirty="0">
                <a:latin typeface="Century Gothic"/>
                <a:cs typeface="Century Gothic"/>
              </a:rPr>
              <a:t>Did you know </a:t>
            </a:r>
            <a:r>
              <a:rPr lang="en-US" sz="5500" i="1" dirty="0" err="1">
                <a:latin typeface="Century Gothic"/>
                <a:cs typeface="Century Gothic"/>
              </a:rPr>
              <a:t>rendang</a:t>
            </a:r>
            <a:r>
              <a:rPr lang="en-US" sz="5500" dirty="0">
                <a:latin typeface="Century Gothic"/>
                <a:cs typeface="Century Gothic"/>
              </a:rPr>
              <a:t> and </a:t>
            </a:r>
            <a:r>
              <a:rPr lang="en-US" sz="5500" i="1" dirty="0" err="1">
                <a:latin typeface="Century Gothic"/>
                <a:cs typeface="Century Gothic"/>
              </a:rPr>
              <a:t>lontong</a:t>
            </a:r>
            <a:r>
              <a:rPr lang="en-US" sz="5500" dirty="0">
                <a:latin typeface="Century Gothic"/>
                <a:cs typeface="Century Gothic"/>
              </a:rPr>
              <a:t> are commonly served during </a:t>
            </a:r>
            <a:r>
              <a:rPr lang="en-US" sz="5500" i="1" dirty="0" err="1">
                <a:latin typeface="Century Gothic"/>
                <a:cs typeface="Century Gothic"/>
              </a:rPr>
              <a:t>Hari</a:t>
            </a:r>
            <a:r>
              <a:rPr lang="en-US" sz="5500" i="1" dirty="0">
                <a:latin typeface="Century Gothic"/>
                <a:cs typeface="Century Gothic"/>
              </a:rPr>
              <a:t> Raya </a:t>
            </a:r>
            <a:r>
              <a:rPr lang="en-US" sz="5500" i="1" dirty="0" err="1">
                <a:latin typeface="Century Gothic"/>
                <a:cs typeface="Century Gothic"/>
              </a:rPr>
              <a:t>Puasa</a:t>
            </a:r>
            <a:r>
              <a:rPr lang="en-US" sz="5500" i="1" dirty="0">
                <a:latin typeface="Century Gothic"/>
                <a:cs typeface="Century Gothic"/>
              </a:rPr>
              <a:t>? </a:t>
            </a:r>
          </a:p>
          <a:p>
            <a:pPr defTabSz="914400">
              <a:defRPr sz="6000" b="0"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500" i="1" dirty="0">
                <a:latin typeface="Century Gothic"/>
                <a:cs typeface="Century Gothic"/>
              </a:rPr>
              <a:t>S</a:t>
            </a:r>
            <a:r>
              <a:rPr sz="5500" dirty="0">
                <a:latin typeface="Century Gothic"/>
                <a:cs typeface="Century Gothic"/>
              </a:rPr>
              <a:t>can the QR code</a:t>
            </a:r>
            <a:r>
              <a:rPr lang="en-US" sz="5500" dirty="0">
                <a:latin typeface="Century Gothic"/>
                <a:cs typeface="Century Gothic"/>
              </a:rPr>
              <a:t> to find out more!</a:t>
            </a:r>
          </a:p>
          <a:p>
            <a:pPr defTabSz="914400">
              <a:defRPr sz="6000" b="0"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 lang="en-US" sz="3200" dirty="0">
              <a:latin typeface="Century Gothic"/>
              <a:cs typeface="Century Gothic"/>
            </a:endParaRPr>
          </a:p>
          <a:p>
            <a:pPr defTabSz="914400">
              <a:defRPr sz="6000" b="0"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500" dirty="0">
                <a:latin typeface="Century Gothic"/>
                <a:cs typeface="Century Gothic"/>
              </a:rPr>
              <a:t> Visit </a:t>
            </a:r>
            <a:r>
              <a:rPr lang="en-US" sz="5500" u="sng" dirty="0">
                <a:latin typeface="Century Gothic"/>
                <a:cs typeface="Century Gothic"/>
              </a:rPr>
              <a:t>malayheritage.org.sg</a:t>
            </a:r>
            <a:r>
              <a:rPr lang="en-US" sz="5500" dirty="0">
                <a:latin typeface="Century Gothic"/>
                <a:cs typeface="Century Gothic"/>
              </a:rPr>
              <a:t> to learn more about the Malay Heritage Centre!	</a:t>
            </a:r>
            <a:endParaRPr sz="5500" dirty="0">
              <a:latin typeface="Century Gothic"/>
              <a:cs typeface="Century Gothic"/>
            </a:endParaRPr>
          </a:p>
        </p:txBody>
      </p:sp>
      <p:pic>
        <p:nvPicPr>
          <p:cNvPr id="8" name="Picture 7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9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10" name="Picture 9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11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2" name="69 Visit NEW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790400" y="12274211"/>
            <a:ext cx="812800" cy="812800"/>
          </a:xfrm>
          <a:prstGeom prst="rect">
            <a:avLst/>
          </a:prstGeom>
        </p:spPr>
      </p:pic>
      <p:pic>
        <p:nvPicPr>
          <p:cNvPr id="12" name="New Butt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456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75472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">
            <a:hlinkClick r:id="" action="ppaction://hlinkshowjump?jump=firstslide"/>
          </p:cNvPr>
          <p:cNvSpPr/>
          <p:nvPr/>
        </p:nvSpPr>
        <p:spPr>
          <a:xfrm>
            <a:off x="9469734" y="10022573"/>
            <a:ext cx="5444531" cy="1270001"/>
          </a:xfrm>
          <a:prstGeom prst="roundRect">
            <a:avLst>
              <a:gd name="adj" fmla="val 15000"/>
            </a:avLst>
          </a:prstGeom>
          <a:solidFill>
            <a:srgbClr val="00B0F0"/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ctr">
            <a:noAutofit/>
          </a:bodyPr>
          <a:lstStyle/>
          <a:p>
            <a:pPr defTabSz="914400">
              <a:defRPr sz="4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6000" b="0" dirty="0">
              <a:latin typeface="Futura"/>
              <a:cs typeface="Futura"/>
            </a:endParaRPr>
          </a:p>
        </p:txBody>
      </p:sp>
      <p:sp>
        <p:nvSpPr>
          <p:cNvPr id="7" name="Play Again">
            <a:hlinkClick r:id="" action="ppaction://hlinkshowjump?jump=firstslide"/>
          </p:cNvPr>
          <p:cNvSpPr txBox="1"/>
          <p:nvPr/>
        </p:nvSpPr>
        <p:spPr>
          <a:xfrm>
            <a:off x="9537609" y="9734245"/>
            <a:ext cx="5308780" cy="1846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 defTabSz="914400">
              <a:defRPr sz="4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6000" dirty="0">
                <a:latin typeface="Futura"/>
                <a:cs typeface="Futura"/>
              </a:rPr>
              <a:t>Play Again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267622" y="3773247"/>
            <a:ext cx="7788431" cy="4463793"/>
            <a:chOff x="8266034" y="4087169"/>
            <a:chExt cx="7788431" cy="4463793"/>
          </a:xfrm>
        </p:grpSpPr>
        <p:pic>
          <p:nvPicPr>
            <p:cNvPr id="4" name="Picture 3" descr="nhb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66034" y="5569676"/>
              <a:ext cx="7788431" cy="298128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800131" y="4087169"/>
              <a:ext cx="6720239" cy="1025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6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entury Gothic"/>
                  <a:ea typeface="Helvetica Neue"/>
                  <a:cs typeface="Century Gothic"/>
                  <a:sym typeface="Helvetica Neue"/>
                </a:rPr>
                <a:t>Brought to you by</a:t>
              </a:r>
            </a:p>
          </p:txBody>
        </p:sp>
      </p:grpSp>
      <p:pic>
        <p:nvPicPr>
          <p:cNvPr id="8" name="New Butt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987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75472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57-575637_empty-picture-frame-transparent-picture-frame-cartoon-hd.png" descr="57-575637_empty-picture-frame-transparent-picture-frame-cartoon-hd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79760" y="3994398"/>
            <a:ext cx="11000468" cy="9368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3" h="21559" extrusionOk="0">
                <a:moveTo>
                  <a:pt x="10466" y="0"/>
                </a:moveTo>
                <a:cubicBezTo>
                  <a:pt x="10281" y="-5"/>
                  <a:pt x="10112" y="45"/>
                  <a:pt x="9959" y="149"/>
                </a:cubicBezTo>
                <a:cubicBezTo>
                  <a:pt x="9229" y="643"/>
                  <a:pt x="9402" y="600"/>
                  <a:pt x="8323" y="563"/>
                </a:cubicBezTo>
                <a:cubicBezTo>
                  <a:pt x="7397" y="532"/>
                  <a:pt x="7326" y="520"/>
                  <a:pt x="6843" y="321"/>
                </a:cubicBezTo>
                <a:cubicBezTo>
                  <a:pt x="6371" y="128"/>
                  <a:pt x="6285" y="112"/>
                  <a:pt x="5640" y="110"/>
                </a:cubicBezTo>
                <a:cubicBezTo>
                  <a:pt x="4891" y="106"/>
                  <a:pt x="4629" y="179"/>
                  <a:pt x="4209" y="506"/>
                </a:cubicBezTo>
                <a:lnTo>
                  <a:pt x="4007" y="663"/>
                </a:lnTo>
                <a:lnTo>
                  <a:pt x="3567" y="431"/>
                </a:lnTo>
                <a:cubicBezTo>
                  <a:pt x="2737" y="-6"/>
                  <a:pt x="2182" y="-4"/>
                  <a:pt x="1565" y="440"/>
                </a:cubicBezTo>
                <a:cubicBezTo>
                  <a:pt x="1116" y="763"/>
                  <a:pt x="612" y="1189"/>
                  <a:pt x="477" y="1357"/>
                </a:cubicBezTo>
                <a:cubicBezTo>
                  <a:pt x="249" y="1642"/>
                  <a:pt x="92" y="2110"/>
                  <a:pt x="66" y="2580"/>
                </a:cubicBezTo>
                <a:cubicBezTo>
                  <a:pt x="44" y="2976"/>
                  <a:pt x="57" y="3069"/>
                  <a:pt x="178" y="3339"/>
                </a:cubicBezTo>
                <a:cubicBezTo>
                  <a:pt x="358" y="3740"/>
                  <a:pt x="622" y="4628"/>
                  <a:pt x="691" y="5069"/>
                </a:cubicBezTo>
                <a:cubicBezTo>
                  <a:pt x="784" y="5653"/>
                  <a:pt x="801" y="6587"/>
                  <a:pt x="726" y="6965"/>
                </a:cubicBezTo>
                <a:cubicBezTo>
                  <a:pt x="688" y="7156"/>
                  <a:pt x="567" y="7597"/>
                  <a:pt x="456" y="7945"/>
                </a:cubicBezTo>
                <a:cubicBezTo>
                  <a:pt x="290" y="8467"/>
                  <a:pt x="253" y="8665"/>
                  <a:pt x="248" y="9083"/>
                </a:cubicBezTo>
                <a:cubicBezTo>
                  <a:pt x="243" y="9440"/>
                  <a:pt x="266" y="9647"/>
                  <a:pt x="328" y="9788"/>
                </a:cubicBezTo>
                <a:cubicBezTo>
                  <a:pt x="397" y="9947"/>
                  <a:pt x="407" y="10077"/>
                  <a:pt x="376" y="10420"/>
                </a:cubicBezTo>
                <a:cubicBezTo>
                  <a:pt x="346" y="10749"/>
                  <a:pt x="355" y="10897"/>
                  <a:pt x="414" y="11037"/>
                </a:cubicBezTo>
                <a:cubicBezTo>
                  <a:pt x="484" y="11201"/>
                  <a:pt x="483" y="11245"/>
                  <a:pt x="400" y="11448"/>
                </a:cubicBezTo>
                <a:cubicBezTo>
                  <a:pt x="220" y="11893"/>
                  <a:pt x="153" y="12253"/>
                  <a:pt x="124" y="12938"/>
                </a:cubicBezTo>
                <a:cubicBezTo>
                  <a:pt x="93" y="13686"/>
                  <a:pt x="113" y="13861"/>
                  <a:pt x="368" y="15024"/>
                </a:cubicBezTo>
                <a:cubicBezTo>
                  <a:pt x="516" y="15698"/>
                  <a:pt x="534" y="15882"/>
                  <a:pt x="534" y="16668"/>
                </a:cubicBezTo>
                <a:cubicBezTo>
                  <a:pt x="534" y="17599"/>
                  <a:pt x="468" y="18269"/>
                  <a:pt x="352" y="18533"/>
                </a:cubicBezTo>
                <a:cubicBezTo>
                  <a:pt x="10" y="19312"/>
                  <a:pt x="0" y="19345"/>
                  <a:pt x="0" y="19738"/>
                </a:cubicBezTo>
                <a:cubicBezTo>
                  <a:pt x="0" y="20043"/>
                  <a:pt x="30" y="20194"/>
                  <a:pt x="130" y="20396"/>
                </a:cubicBezTo>
                <a:cubicBezTo>
                  <a:pt x="317" y="20773"/>
                  <a:pt x="805" y="21158"/>
                  <a:pt x="1220" y="21254"/>
                </a:cubicBezTo>
                <a:cubicBezTo>
                  <a:pt x="1681" y="21361"/>
                  <a:pt x="2401" y="21300"/>
                  <a:pt x="2818" y="21119"/>
                </a:cubicBezTo>
                <a:lnTo>
                  <a:pt x="3150" y="20975"/>
                </a:lnTo>
                <a:lnTo>
                  <a:pt x="3433" y="21144"/>
                </a:lnTo>
                <a:cubicBezTo>
                  <a:pt x="4061" y="21517"/>
                  <a:pt x="5244" y="21513"/>
                  <a:pt x="5970" y="21134"/>
                </a:cubicBezTo>
                <a:cubicBezTo>
                  <a:pt x="6442" y="20889"/>
                  <a:pt x="6714" y="20880"/>
                  <a:pt x="8211" y="21062"/>
                </a:cubicBezTo>
                <a:cubicBezTo>
                  <a:pt x="9265" y="21190"/>
                  <a:pt x="9589" y="21253"/>
                  <a:pt x="9870" y="21382"/>
                </a:cubicBezTo>
                <a:cubicBezTo>
                  <a:pt x="9955" y="21421"/>
                  <a:pt x="10133" y="21475"/>
                  <a:pt x="10265" y="21503"/>
                </a:cubicBezTo>
                <a:cubicBezTo>
                  <a:pt x="10708" y="21594"/>
                  <a:pt x="10908" y="21569"/>
                  <a:pt x="11458" y="21351"/>
                </a:cubicBezTo>
                <a:cubicBezTo>
                  <a:pt x="12169" y="21070"/>
                  <a:pt x="13048" y="20871"/>
                  <a:pt x="13584" y="20871"/>
                </a:cubicBezTo>
                <a:cubicBezTo>
                  <a:pt x="13932" y="20871"/>
                  <a:pt x="14059" y="20900"/>
                  <a:pt x="14271" y="21028"/>
                </a:cubicBezTo>
                <a:cubicBezTo>
                  <a:pt x="14660" y="21261"/>
                  <a:pt x="15359" y="21455"/>
                  <a:pt x="15794" y="21451"/>
                </a:cubicBezTo>
                <a:cubicBezTo>
                  <a:pt x="16164" y="21448"/>
                  <a:pt x="16583" y="21332"/>
                  <a:pt x="17142" y="21078"/>
                </a:cubicBezTo>
                <a:lnTo>
                  <a:pt x="17417" y="20953"/>
                </a:lnTo>
                <a:lnTo>
                  <a:pt x="17761" y="21150"/>
                </a:lnTo>
                <a:cubicBezTo>
                  <a:pt x="18243" y="21427"/>
                  <a:pt x="18753" y="21563"/>
                  <a:pt x="19199" y="21558"/>
                </a:cubicBezTo>
                <a:cubicBezTo>
                  <a:pt x="19645" y="21554"/>
                  <a:pt x="20026" y="21409"/>
                  <a:pt x="20250" y="21125"/>
                </a:cubicBezTo>
                <a:cubicBezTo>
                  <a:pt x="20304" y="21056"/>
                  <a:pt x="20451" y="20936"/>
                  <a:pt x="20577" y="20857"/>
                </a:cubicBezTo>
                <a:cubicBezTo>
                  <a:pt x="20737" y="20756"/>
                  <a:pt x="20864" y="20602"/>
                  <a:pt x="21001" y="20340"/>
                </a:cubicBezTo>
                <a:cubicBezTo>
                  <a:pt x="21193" y="19974"/>
                  <a:pt x="21197" y="19953"/>
                  <a:pt x="21197" y="19325"/>
                </a:cubicBezTo>
                <a:cubicBezTo>
                  <a:pt x="21197" y="18729"/>
                  <a:pt x="21186" y="18656"/>
                  <a:pt x="21024" y="18277"/>
                </a:cubicBezTo>
                <a:cubicBezTo>
                  <a:pt x="20726" y="17574"/>
                  <a:pt x="20664" y="17178"/>
                  <a:pt x="20663" y="15973"/>
                </a:cubicBezTo>
                <a:cubicBezTo>
                  <a:pt x="20663" y="15002"/>
                  <a:pt x="20678" y="14828"/>
                  <a:pt x="20815" y="14171"/>
                </a:cubicBezTo>
                <a:cubicBezTo>
                  <a:pt x="20945" y="13555"/>
                  <a:pt x="20965" y="13347"/>
                  <a:pt x="20948" y="12808"/>
                </a:cubicBezTo>
                <a:cubicBezTo>
                  <a:pt x="20931" y="12248"/>
                  <a:pt x="20908" y="12122"/>
                  <a:pt x="20761" y="11772"/>
                </a:cubicBezTo>
                <a:cubicBezTo>
                  <a:pt x="20603" y="11393"/>
                  <a:pt x="20598" y="11362"/>
                  <a:pt x="20671" y="11155"/>
                </a:cubicBezTo>
                <a:cubicBezTo>
                  <a:pt x="20728" y="10994"/>
                  <a:pt x="20739" y="10804"/>
                  <a:pt x="20714" y="10421"/>
                </a:cubicBezTo>
                <a:cubicBezTo>
                  <a:pt x="20692" y="10094"/>
                  <a:pt x="20701" y="9838"/>
                  <a:pt x="20739" y="9723"/>
                </a:cubicBezTo>
                <a:cubicBezTo>
                  <a:pt x="20772" y="9624"/>
                  <a:pt x="20822" y="9346"/>
                  <a:pt x="20851" y="9107"/>
                </a:cubicBezTo>
                <a:cubicBezTo>
                  <a:pt x="20909" y="8620"/>
                  <a:pt x="20878" y="8303"/>
                  <a:pt x="20657" y="7123"/>
                </a:cubicBezTo>
                <a:cubicBezTo>
                  <a:pt x="20579" y="6706"/>
                  <a:pt x="20504" y="6247"/>
                  <a:pt x="20491" y="6104"/>
                </a:cubicBezTo>
                <a:cubicBezTo>
                  <a:pt x="20443" y="5595"/>
                  <a:pt x="20808" y="3902"/>
                  <a:pt x="21025" y="3624"/>
                </a:cubicBezTo>
                <a:cubicBezTo>
                  <a:pt x="21097" y="3532"/>
                  <a:pt x="21211" y="3338"/>
                  <a:pt x="21278" y="3194"/>
                </a:cubicBezTo>
                <a:cubicBezTo>
                  <a:pt x="21600" y="2497"/>
                  <a:pt x="21155" y="1402"/>
                  <a:pt x="20325" y="849"/>
                </a:cubicBezTo>
                <a:cubicBezTo>
                  <a:pt x="19982" y="621"/>
                  <a:pt x="19948" y="612"/>
                  <a:pt x="19460" y="613"/>
                </a:cubicBezTo>
                <a:cubicBezTo>
                  <a:pt x="19077" y="613"/>
                  <a:pt x="18851" y="650"/>
                  <a:pt x="18540" y="763"/>
                </a:cubicBezTo>
                <a:cubicBezTo>
                  <a:pt x="18089" y="928"/>
                  <a:pt x="18128" y="934"/>
                  <a:pt x="17504" y="604"/>
                </a:cubicBezTo>
                <a:cubicBezTo>
                  <a:pt x="16894" y="280"/>
                  <a:pt x="16305" y="287"/>
                  <a:pt x="15130" y="628"/>
                </a:cubicBezTo>
                <a:cubicBezTo>
                  <a:pt x="14624" y="775"/>
                  <a:pt x="14460" y="791"/>
                  <a:pt x="13473" y="796"/>
                </a:cubicBezTo>
                <a:cubicBezTo>
                  <a:pt x="12281" y="802"/>
                  <a:pt x="11870" y="736"/>
                  <a:pt x="11545" y="488"/>
                </a:cubicBezTo>
                <a:cubicBezTo>
                  <a:pt x="11130" y="171"/>
                  <a:pt x="10775" y="9"/>
                  <a:pt x="1046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" name="Rectangle"/>
          <p:cNvSpPr/>
          <p:nvPr/>
        </p:nvSpPr>
        <p:spPr>
          <a:xfrm>
            <a:off x="7179418" y="5107732"/>
            <a:ext cx="8138883" cy="69991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" name="TextBox 8"/>
          <p:cNvSpPr txBox="1"/>
          <p:nvPr/>
        </p:nvSpPr>
        <p:spPr>
          <a:xfrm>
            <a:off x="7179418" y="11389585"/>
            <a:ext cx="8138883" cy="461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914400">
              <a:defRPr sz="22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en-SG" sz="1800" dirty="0">
                <a:latin typeface="Century Gothic"/>
                <a:cs typeface="Century Gothic"/>
              </a:rPr>
              <a:t>Carved Wooden Coconut Grater | Malay Heritage Centre Collection</a:t>
            </a:r>
          </a:p>
        </p:txBody>
      </p:sp>
      <p:pic>
        <p:nvPicPr>
          <p:cNvPr id="14" name="11 But how do you grate the coconut using thi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71350" y="12264908"/>
            <a:ext cx="812800" cy="812800"/>
          </a:xfrm>
          <a:prstGeom prst="rect">
            <a:avLst/>
          </a:prstGeom>
        </p:spPr>
      </p:pic>
      <p:pic>
        <p:nvPicPr>
          <p:cNvPr id="17" name="New Butt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9418" y="5107732"/>
            <a:ext cx="8138883" cy="6064025"/>
          </a:xfrm>
          <a:prstGeom prst="rect">
            <a:avLst/>
          </a:prstGeom>
        </p:spPr>
      </p:pic>
      <p:pic>
        <p:nvPicPr>
          <p:cNvPr id="240" name="Picture 13" descr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358" y="37663"/>
            <a:ext cx="13361735" cy="5954923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TextBox 3"/>
          <p:cNvSpPr txBox="1"/>
          <p:nvPr/>
        </p:nvSpPr>
        <p:spPr>
          <a:xfrm>
            <a:off x="4880816" y="1403618"/>
            <a:ext cx="12186817" cy="1877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8000">
                <a:latin typeface="Calibri"/>
                <a:ea typeface="Calibri"/>
                <a:cs typeface="Calibri"/>
                <a:sym typeface="Calibri"/>
              </a:defRPr>
            </a:pPr>
            <a:r>
              <a:rPr sz="5500" b="0" dirty="0">
                <a:latin typeface="Century Gothic"/>
                <a:cs typeface="Century Gothic"/>
              </a:rPr>
              <a:t>But how do you grate the </a:t>
            </a:r>
            <a:endParaRPr lang="en-US" sz="5500" b="0" dirty="0">
              <a:latin typeface="Century Gothic"/>
              <a:cs typeface="Century Gothic"/>
            </a:endParaRPr>
          </a:p>
          <a:p>
            <a:pPr defTabSz="914400">
              <a:defRPr sz="8000">
                <a:latin typeface="Calibri"/>
                <a:ea typeface="Calibri"/>
                <a:cs typeface="Calibri"/>
                <a:sym typeface="Calibri"/>
              </a:defRPr>
            </a:pPr>
            <a:r>
              <a:rPr sz="5500" b="0" dirty="0">
                <a:latin typeface="Century Gothic"/>
                <a:cs typeface="Century Gothic"/>
              </a:rPr>
              <a:t>coconut </a:t>
            </a:r>
            <a:r>
              <a:rPr lang="en-US" sz="5500" b="0" dirty="0">
                <a:latin typeface="Century Gothic"/>
                <a:cs typeface="Century Gothic"/>
              </a:rPr>
              <a:t>using</a:t>
            </a:r>
            <a:r>
              <a:rPr sz="5500" b="0" dirty="0">
                <a:latin typeface="Century Gothic"/>
                <a:cs typeface="Century Gothic"/>
              </a:rPr>
              <a:t> this?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4295688" y="3512166"/>
            <a:ext cx="6718809" cy="9606074"/>
          </a:xfrm>
          <a:prstGeom prst="rect">
            <a:avLst/>
          </a:prstGeom>
        </p:spPr>
      </p:pic>
      <p:pic>
        <p:nvPicPr>
          <p:cNvPr id="18" name="Picture 17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19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20" name="Picture 19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21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75472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3" descr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4364197" y="9013154"/>
            <a:ext cx="13347338" cy="6860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57-575637_empty-picture-frame-transparent-picture-frame-cartoon-hd.png" descr="57-575637_empty-picture-frame-transparent-picture-frame-cartoon-hd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25711" y="229938"/>
            <a:ext cx="11000468" cy="9368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3" h="21559" extrusionOk="0">
                <a:moveTo>
                  <a:pt x="10466" y="0"/>
                </a:moveTo>
                <a:cubicBezTo>
                  <a:pt x="10281" y="-5"/>
                  <a:pt x="10112" y="45"/>
                  <a:pt x="9959" y="149"/>
                </a:cubicBezTo>
                <a:cubicBezTo>
                  <a:pt x="9229" y="643"/>
                  <a:pt x="9402" y="600"/>
                  <a:pt x="8323" y="563"/>
                </a:cubicBezTo>
                <a:cubicBezTo>
                  <a:pt x="7397" y="532"/>
                  <a:pt x="7326" y="520"/>
                  <a:pt x="6843" y="321"/>
                </a:cubicBezTo>
                <a:cubicBezTo>
                  <a:pt x="6371" y="128"/>
                  <a:pt x="6285" y="112"/>
                  <a:pt x="5640" y="110"/>
                </a:cubicBezTo>
                <a:cubicBezTo>
                  <a:pt x="4891" y="106"/>
                  <a:pt x="4629" y="179"/>
                  <a:pt x="4209" y="506"/>
                </a:cubicBezTo>
                <a:lnTo>
                  <a:pt x="4007" y="663"/>
                </a:lnTo>
                <a:lnTo>
                  <a:pt x="3567" y="431"/>
                </a:lnTo>
                <a:cubicBezTo>
                  <a:pt x="2737" y="-6"/>
                  <a:pt x="2182" y="-4"/>
                  <a:pt x="1565" y="440"/>
                </a:cubicBezTo>
                <a:cubicBezTo>
                  <a:pt x="1116" y="763"/>
                  <a:pt x="612" y="1189"/>
                  <a:pt x="477" y="1357"/>
                </a:cubicBezTo>
                <a:cubicBezTo>
                  <a:pt x="249" y="1642"/>
                  <a:pt x="92" y="2110"/>
                  <a:pt x="66" y="2580"/>
                </a:cubicBezTo>
                <a:cubicBezTo>
                  <a:pt x="44" y="2976"/>
                  <a:pt x="57" y="3069"/>
                  <a:pt x="178" y="3339"/>
                </a:cubicBezTo>
                <a:cubicBezTo>
                  <a:pt x="358" y="3740"/>
                  <a:pt x="622" y="4628"/>
                  <a:pt x="691" y="5069"/>
                </a:cubicBezTo>
                <a:cubicBezTo>
                  <a:pt x="784" y="5653"/>
                  <a:pt x="801" y="6587"/>
                  <a:pt x="726" y="6965"/>
                </a:cubicBezTo>
                <a:cubicBezTo>
                  <a:pt x="688" y="7156"/>
                  <a:pt x="567" y="7597"/>
                  <a:pt x="456" y="7945"/>
                </a:cubicBezTo>
                <a:cubicBezTo>
                  <a:pt x="290" y="8467"/>
                  <a:pt x="253" y="8665"/>
                  <a:pt x="248" y="9083"/>
                </a:cubicBezTo>
                <a:cubicBezTo>
                  <a:pt x="243" y="9440"/>
                  <a:pt x="266" y="9647"/>
                  <a:pt x="328" y="9788"/>
                </a:cubicBezTo>
                <a:cubicBezTo>
                  <a:pt x="397" y="9947"/>
                  <a:pt x="407" y="10077"/>
                  <a:pt x="376" y="10420"/>
                </a:cubicBezTo>
                <a:cubicBezTo>
                  <a:pt x="346" y="10749"/>
                  <a:pt x="355" y="10897"/>
                  <a:pt x="414" y="11037"/>
                </a:cubicBezTo>
                <a:cubicBezTo>
                  <a:pt x="484" y="11201"/>
                  <a:pt x="483" y="11245"/>
                  <a:pt x="400" y="11448"/>
                </a:cubicBezTo>
                <a:cubicBezTo>
                  <a:pt x="220" y="11893"/>
                  <a:pt x="153" y="12253"/>
                  <a:pt x="124" y="12938"/>
                </a:cubicBezTo>
                <a:cubicBezTo>
                  <a:pt x="93" y="13686"/>
                  <a:pt x="113" y="13861"/>
                  <a:pt x="368" y="15024"/>
                </a:cubicBezTo>
                <a:cubicBezTo>
                  <a:pt x="516" y="15698"/>
                  <a:pt x="534" y="15882"/>
                  <a:pt x="534" y="16668"/>
                </a:cubicBezTo>
                <a:cubicBezTo>
                  <a:pt x="534" y="17599"/>
                  <a:pt x="468" y="18269"/>
                  <a:pt x="352" y="18533"/>
                </a:cubicBezTo>
                <a:cubicBezTo>
                  <a:pt x="10" y="19312"/>
                  <a:pt x="0" y="19345"/>
                  <a:pt x="0" y="19738"/>
                </a:cubicBezTo>
                <a:cubicBezTo>
                  <a:pt x="0" y="20043"/>
                  <a:pt x="30" y="20194"/>
                  <a:pt x="130" y="20396"/>
                </a:cubicBezTo>
                <a:cubicBezTo>
                  <a:pt x="317" y="20773"/>
                  <a:pt x="805" y="21158"/>
                  <a:pt x="1220" y="21254"/>
                </a:cubicBezTo>
                <a:cubicBezTo>
                  <a:pt x="1681" y="21361"/>
                  <a:pt x="2401" y="21300"/>
                  <a:pt x="2818" y="21119"/>
                </a:cubicBezTo>
                <a:lnTo>
                  <a:pt x="3150" y="20975"/>
                </a:lnTo>
                <a:lnTo>
                  <a:pt x="3433" y="21144"/>
                </a:lnTo>
                <a:cubicBezTo>
                  <a:pt x="4061" y="21517"/>
                  <a:pt x="5244" y="21513"/>
                  <a:pt x="5970" y="21134"/>
                </a:cubicBezTo>
                <a:cubicBezTo>
                  <a:pt x="6442" y="20889"/>
                  <a:pt x="6714" y="20880"/>
                  <a:pt x="8211" y="21062"/>
                </a:cubicBezTo>
                <a:cubicBezTo>
                  <a:pt x="9265" y="21190"/>
                  <a:pt x="9589" y="21253"/>
                  <a:pt x="9870" y="21382"/>
                </a:cubicBezTo>
                <a:cubicBezTo>
                  <a:pt x="9955" y="21421"/>
                  <a:pt x="10133" y="21475"/>
                  <a:pt x="10265" y="21503"/>
                </a:cubicBezTo>
                <a:cubicBezTo>
                  <a:pt x="10708" y="21594"/>
                  <a:pt x="10908" y="21569"/>
                  <a:pt x="11458" y="21351"/>
                </a:cubicBezTo>
                <a:cubicBezTo>
                  <a:pt x="12169" y="21070"/>
                  <a:pt x="13048" y="20871"/>
                  <a:pt x="13584" y="20871"/>
                </a:cubicBezTo>
                <a:cubicBezTo>
                  <a:pt x="13932" y="20871"/>
                  <a:pt x="14059" y="20900"/>
                  <a:pt x="14271" y="21028"/>
                </a:cubicBezTo>
                <a:cubicBezTo>
                  <a:pt x="14660" y="21261"/>
                  <a:pt x="15359" y="21455"/>
                  <a:pt x="15794" y="21451"/>
                </a:cubicBezTo>
                <a:cubicBezTo>
                  <a:pt x="16164" y="21448"/>
                  <a:pt x="16583" y="21332"/>
                  <a:pt x="17142" y="21078"/>
                </a:cubicBezTo>
                <a:lnTo>
                  <a:pt x="17417" y="20953"/>
                </a:lnTo>
                <a:lnTo>
                  <a:pt x="17761" y="21150"/>
                </a:lnTo>
                <a:cubicBezTo>
                  <a:pt x="18243" y="21427"/>
                  <a:pt x="18753" y="21563"/>
                  <a:pt x="19199" y="21558"/>
                </a:cubicBezTo>
                <a:cubicBezTo>
                  <a:pt x="19645" y="21554"/>
                  <a:pt x="20026" y="21409"/>
                  <a:pt x="20250" y="21125"/>
                </a:cubicBezTo>
                <a:cubicBezTo>
                  <a:pt x="20304" y="21056"/>
                  <a:pt x="20451" y="20936"/>
                  <a:pt x="20577" y="20857"/>
                </a:cubicBezTo>
                <a:cubicBezTo>
                  <a:pt x="20737" y="20756"/>
                  <a:pt x="20864" y="20602"/>
                  <a:pt x="21001" y="20340"/>
                </a:cubicBezTo>
                <a:cubicBezTo>
                  <a:pt x="21193" y="19974"/>
                  <a:pt x="21197" y="19953"/>
                  <a:pt x="21197" y="19325"/>
                </a:cubicBezTo>
                <a:cubicBezTo>
                  <a:pt x="21197" y="18729"/>
                  <a:pt x="21186" y="18656"/>
                  <a:pt x="21024" y="18277"/>
                </a:cubicBezTo>
                <a:cubicBezTo>
                  <a:pt x="20726" y="17574"/>
                  <a:pt x="20664" y="17178"/>
                  <a:pt x="20663" y="15973"/>
                </a:cubicBezTo>
                <a:cubicBezTo>
                  <a:pt x="20663" y="15002"/>
                  <a:pt x="20678" y="14828"/>
                  <a:pt x="20815" y="14171"/>
                </a:cubicBezTo>
                <a:cubicBezTo>
                  <a:pt x="20945" y="13555"/>
                  <a:pt x="20965" y="13347"/>
                  <a:pt x="20948" y="12808"/>
                </a:cubicBezTo>
                <a:cubicBezTo>
                  <a:pt x="20931" y="12248"/>
                  <a:pt x="20908" y="12122"/>
                  <a:pt x="20761" y="11772"/>
                </a:cubicBezTo>
                <a:cubicBezTo>
                  <a:pt x="20603" y="11393"/>
                  <a:pt x="20598" y="11362"/>
                  <a:pt x="20671" y="11155"/>
                </a:cubicBezTo>
                <a:cubicBezTo>
                  <a:pt x="20728" y="10994"/>
                  <a:pt x="20739" y="10804"/>
                  <a:pt x="20714" y="10421"/>
                </a:cubicBezTo>
                <a:cubicBezTo>
                  <a:pt x="20692" y="10094"/>
                  <a:pt x="20701" y="9838"/>
                  <a:pt x="20739" y="9723"/>
                </a:cubicBezTo>
                <a:cubicBezTo>
                  <a:pt x="20772" y="9624"/>
                  <a:pt x="20822" y="9346"/>
                  <a:pt x="20851" y="9107"/>
                </a:cubicBezTo>
                <a:cubicBezTo>
                  <a:pt x="20909" y="8620"/>
                  <a:pt x="20878" y="8303"/>
                  <a:pt x="20657" y="7123"/>
                </a:cubicBezTo>
                <a:cubicBezTo>
                  <a:pt x="20579" y="6706"/>
                  <a:pt x="20504" y="6247"/>
                  <a:pt x="20491" y="6104"/>
                </a:cubicBezTo>
                <a:cubicBezTo>
                  <a:pt x="20443" y="5595"/>
                  <a:pt x="20808" y="3902"/>
                  <a:pt x="21025" y="3624"/>
                </a:cubicBezTo>
                <a:cubicBezTo>
                  <a:pt x="21097" y="3532"/>
                  <a:pt x="21211" y="3338"/>
                  <a:pt x="21278" y="3194"/>
                </a:cubicBezTo>
                <a:cubicBezTo>
                  <a:pt x="21600" y="2497"/>
                  <a:pt x="21155" y="1402"/>
                  <a:pt x="20325" y="849"/>
                </a:cubicBezTo>
                <a:cubicBezTo>
                  <a:pt x="19982" y="621"/>
                  <a:pt x="19948" y="612"/>
                  <a:pt x="19460" y="613"/>
                </a:cubicBezTo>
                <a:cubicBezTo>
                  <a:pt x="19077" y="613"/>
                  <a:pt x="18851" y="650"/>
                  <a:pt x="18540" y="763"/>
                </a:cubicBezTo>
                <a:cubicBezTo>
                  <a:pt x="18089" y="928"/>
                  <a:pt x="18128" y="934"/>
                  <a:pt x="17504" y="604"/>
                </a:cubicBezTo>
                <a:cubicBezTo>
                  <a:pt x="16894" y="280"/>
                  <a:pt x="16305" y="287"/>
                  <a:pt x="15130" y="628"/>
                </a:cubicBezTo>
                <a:cubicBezTo>
                  <a:pt x="14624" y="775"/>
                  <a:pt x="14460" y="791"/>
                  <a:pt x="13473" y="796"/>
                </a:cubicBezTo>
                <a:cubicBezTo>
                  <a:pt x="12281" y="802"/>
                  <a:pt x="11870" y="736"/>
                  <a:pt x="11545" y="488"/>
                </a:cubicBezTo>
                <a:cubicBezTo>
                  <a:pt x="11130" y="171"/>
                  <a:pt x="10775" y="9"/>
                  <a:pt x="1046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" name="Rectangle"/>
          <p:cNvSpPr/>
          <p:nvPr/>
        </p:nvSpPr>
        <p:spPr>
          <a:xfrm>
            <a:off x="3325368" y="1343272"/>
            <a:ext cx="8138883" cy="69991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" name="TextBox 8"/>
          <p:cNvSpPr txBox="1"/>
          <p:nvPr/>
        </p:nvSpPr>
        <p:spPr>
          <a:xfrm>
            <a:off x="3343617" y="7644044"/>
            <a:ext cx="8138883" cy="461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914400">
              <a:defRPr sz="22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en-SG" sz="1800" dirty="0">
                <a:latin typeface="Century Gothic"/>
                <a:cs typeface="Century Gothic"/>
              </a:rPr>
              <a:t>Carved Wooden Coconut Grater | Malay Heritage Centre Collection</a:t>
            </a:r>
            <a:endParaRPr lang="en-SG" sz="2400" dirty="0">
              <a:latin typeface="Century Gothic"/>
              <a:cs typeface="Century Gothic"/>
            </a:endParaRPr>
          </a:p>
        </p:txBody>
      </p:sp>
      <p:sp>
        <p:nvSpPr>
          <p:cNvPr id="250" name="TextBox 3"/>
          <p:cNvSpPr txBox="1"/>
          <p:nvPr/>
        </p:nvSpPr>
        <p:spPr>
          <a:xfrm>
            <a:off x="5114000" y="10360790"/>
            <a:ext cx="11971752" cy="2723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6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500" b="0" dirty="0">
                <a:latin typeface="Century Gothic"/>
                <a:cs typeface="Century Gothic"/>
              </a:rPr>
              <a:t>Y</a:t>
            </a:r>
            <a:r>
              <a:rPr sz="5500" b="0" dirty="0">
                <a:latin typeface="Century Gothic"/>
                <a:cs typeface="Century Gothic"/>
              </a:rPr>
              <a:t>ou will need to sit on</a:t>
            </a:r>
            <a:r>
              <a:rPr lang="en-US" sz="5500" b="0" dirty="0">
                <a:latin typeface="Century Gothic"/>
                <a:cs typeface="Century Gothic"/>
              </a:rPr>
              <a:t> </a:t>
            </a:r>
            <a:r>
              <a:rPr sz="5500" b="0" dirty="0">
                <a:latin typeface="Century Gothic"/>
                <a:cs typeface="Century Gothic"/>
              </a:rPr>
              <a:t>the </a:t>
            </a:r>
            <a:endParaRPr lang="en-US" sz="5500" b="0" dirty="0">
              <a:latin typeface="Century Gothic"/>
              <a:cs typeface="Century Gothic"/>
            </a:endParaRPr>
          </a:p>
          <a:p>
            <a:pPr defTabSz="914400">
              <a:defRPr sz="6000">
                <a:latin typeface="Calibri"/>
                <a:ea typeface="Calibri"/>
                <a:cs typeface="Calibri"/>
                <a:sym typeface="Calibri"/>
              </a:defRPr>
            </a:pPr>
            <a:r>
              <a:rPr sz="5500" b="0" dirty="0">
                <a:latin typeface="Century Gothic"/>
                <a:cs typeface="Century Gothic"/>
              </a:rPr>
              <a:t>low stool and grate the coconut with the blade in front.</a:t>
            </a:r>
          </a:p>
        </p:txBody>
      </p:sp>
      <p:pic>
        <p:nvPicPr>
          <p:cNvPr id="16" name="New Butt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2" name="12 You will need new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90400" y="12274268"/>
            <a:ext cx="812800" cy="812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5369" y="1244633"/>
            <a:ext cx="8138883" cy="6064025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 flipV="1">
            <a:off x="5535914" y="1343272"/>
            <a:ext cx="8212509" cy="1333367"/>
          </a:xfrm>
          <a:prstGeom prst="line">
            <a:avLst/>
          </a:prstGeom>
          <a:ln w="1270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5524142" y="3683486"/>
            <a:ext cx="8224281" cy="5750834"/>
          </a:xfrm>
          <a:prstGeom prst="line">
            <a:avLst/>
          </a:prstGeom>
          <a:ln w="1270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6672" y="1343272"/>
            <a:ext cx="9979100" cy="8091048"/>
          </a:xfrm>
          <a:prstGeom prst="rect">
            <a:avLst/>
          </a:prstGeom>
          <a:ln w="127000">
            <a:solidFill>
              <a:schemeClr val="accent5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163860" y="2676638"/>
            <a:ext cx="1372054" cy="1072056"/>
          </a:xfrm>
          <a:prstGeom prst="rect">
            <a:avLst/>
          </a:prstGeom>
          <a:noFill/>
          <a:ln w="1270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SG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1" name="Picture 20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22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23" name="Picture 22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24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75472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13" descr="Picture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804158" y="-42468"/>
            <a:ext cx="21302844" cy="5256686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TextBox 3"/>
          <p:cNvSpPr txBox="1"/>
          <p:nvPr/>
        </p:nvSpPr>
        <p:spPr>
          <a:xfrm>
            <a:off x="2676580" y="752195"/>
            <a:ext cx="19557999" cy="2723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5500" b="0" dirty="0">
                <a:latin typeface="Century Gothic"/>
                <a:cs typeface="Century Gothic"/>
              </a:rPr>
              <a:t>You need to hold half a coconut shell and </a:t>
            </a:r>
            <a:endParaRPr lang="en-US" sz="5500" b="0" dirty="0">
              <a:latin typeface="Century Gothic"/>
              <a:cs typeface="Century Gothic"/>
            </a:endParaRPr>
          </a:p>
          <a:p>
            <a:r>
              <a:rPr sz="5500" b="0" dirty="0">
                <a:latin typeface="Century Gothic"/>
                <a:cs typeface="Century Gothic"/>
              </a:rPr>
              <a:t>grate the white flesh against the blade </a:t>
            </a:r>
            <a:endParaRPr lang="en-US" sz="5500" b="0" dirty="0">
              <a:latin typeface="Century Gothic"/>
              <a:cs typeface="Century Gothic"/>
            </a:endParaRPr>
          </a:p>
          <a:p>
            <a:r>
              <a:rPr sz="5500" b="0" dirty="0">
                <a:latin typeface="Century Gothic"/>
                <a:cs typeface="Century Gothic"/>
              </a:rPr>
              <a:t>in an up and down motion.</a:t>
            </a:r>
          </a:p>
        </p:txBody>
      </p:sp>
      <p:pic>
        <p:nvPicPr>
          <p:cNvPr id="21" name="Picture 7" descr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1210" y="2448046"/>
            <a:ext cx="8683768" cy="13124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13 You need to hold hal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71350" y="12274268"/>
            <a:ext cx="812800" cy="812800"/>
          </a:xfrm>
          <a:prstGeom prst="rect">
            <a:avLst/>
          </a:prstGeom>
        </p:spPr>
      </p:pic>
      <p:pic>
        <p:nvPicPr>
          <p:cNvPr id="16" name="New Butt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26" name="Picture 6" descr="Picture 6"/>
          <p:cNvPicPr>
            <a:picLocks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380" y="3766184"/>
            <a:ext cx="10944447" cy="9595062"/>
          </a:xfrm>
          <a:prstGeom prst="rect">
            <a:avLst/>
          </a:prstGeom>
          <a:effectLst/>
        </p:spPr>
      </p:pic>
      <p:sp>
        <p:nvSpPr>
          <p:cNvPr id="27" name="Rectangle"/>
          <p:cNvSpPr/>
          <p:nvPr/>
        </p:nvSpPr>
        <p:spPr>
          <a:xfrm>
            <a:off x="8589346" y="3766185"/>
            <a:ext cx="9432204" cy="79874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8" name="Picture 1" descr="Picture 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9869" y="3991316"/>
            <a:ext cx="10108932" cy="8612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18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19" name="Picture 18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20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6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75472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9"/>
          <p:cNvSpPr txBox="1"/>
          <p:nvPr/>
        </p:nvSpPr>
        <p:spPr>
          <a:xfrm>
            <a:off x="7992558" y="8762307"/>
            <a:ext cx="7594685" cy="1415770"/>
          </a:xfrm>
          <a:prstGeom prst="rect">
            <a:avLst/>
          </a:prstGeom>
          <a:solidFill>
            <a:schemeClr val="tx2">
              <a:alpha val="4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lang="en-US" sz="4000" b="0" dirty="0">
              <a:latin typeface="Century Gothic"/>
              <a:cs typeface="Century Gothic"/>
            </a:endParaRPr>
          </a:p>
          <a:p>
            <a:r>
              <a:rPr lang="en-US" sz="4000" b="0" dirty="0">
                <a:latin typeface="Century Gothic"/>
                <a:cs typeface="Century Gothic"/>
              </a:rPr>
              <a:t>Coconut Milk</a:t>
            </a:r>
            <a:endParaRPr sz="4000" b="0" dirty="0">
              <a:latin typeface="Century Gothic"/>
              <a:cs typeface="Century Gothic"/>
            </a:endParaRPr>
          </a:p>
        </p:txBody>
      </p:sp>
      <p:sp>
        <p:nvSpPr>
          <p:cNvPr id="26" name="TextBox 9"/>
          <p:cNvSpPr txBox="1"/>
          <p:nvPr/>
        </p:nvSpPr>
        <p:spPr>
          <a:xfrm>
            <a:off x="16036625" y="10459282"/>
            <a:ext cx="7664542" cy="1415770"/>
          </a:xfrm>
          <a:prstGeom prst="rect">
            <a:avLst/>
          </a:prstGeom>
          <a:solidFill>
            <a:schemeClr val="tx2">
              <a:alpha val="4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lang="en-US" sz="4000" b="0" dirty="0">
              <a:latin typeface="Century Gothic"/>
              <a:cs typeface="Century Gothic"/>
            </a:endParaRPr>
          </a:p>
          <a:p>
            <a:r>
              <a:rPr lang="en-US" sz="4000" b="0" dirty="0">
                <a:latin typeface="Century Gothic"/>
                <a:cs typeface="Century Gothic"/>
              </a:rPr>
              <a:t>Grated Coconut Flesh</a:t>
            </a:r>
            <a:endParaRPr sz="4000" b="0" dirty="0">
              <a:latin typeface="Century Gothic"/>
              <a:cs typeface="Century Gothic"/>
            </a:endParaRPr>
          </a:p>
        </p:txBody>
      </p:sp>
      <p:pic>
        <p:nvPicPr>
          <p:cNvPr id="262" name="Picture 13" descr="Picture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804158" y="-42468"/>
            <a:ext cx="21302844" cy="5256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Picture 7" descr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36392" y="2448046"/>
            <a:ext cx="8683768" cy="13124506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TextBox 9"/>
          <p:cNvSpPr txBox="1"/>
          <p:nvPr/>
        </p:nvSpPr>
        <p:spPr>
          <a:xfrm>
            <a:off x="2662469" y="1010130"/>
            <a:ext cx="19586221" cy="1877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5500" b="0" dirty="0">
                <a:latin typeface="Century Gothic"/>
                <a:cs typeface="Century Gothic"/>
              </a:rPr>
              <a:t>Water is then added to help squeeze out the milk</a:t>
            </a:r>
            <a:r>
              <a:rPr lang="en-SG" sz="5500" b="0" dirty="0">
                <a:latin typeface="Century Gothic"/>
                <a:cs typeface="Century Gothic"/>
              </a:rPr>
              <a:t>,</a:t>
            </a:r>
            <a:r>
              <a:rPr sz="5500" b="0" dirty="0">
                <a:latin typeface="Century Gothic"/>
                <a:cs typeface="Century Gothic"/>
              </a:rPr>
              <a:t> </a:t>
            </a:r>
            <a:endParaRPr lang="en-US" sz="5500" b="0" dirty="0">
              <a:latin typeface="Century Gothic"/>
              <a:cs typeface="Century Gothic"/>
            </a:endParaRPr>
          </a:p>
          <a:p>
            <a:r>
              <a:rPr lang="en-SG" sz="5500" b="0" dirty="0">
                <a:latin typeface="Century Gothic"/>
                <a:cs typeface="Century Gothic"/>
              </a:rPr>
              <a:t>o</a:t>
            </a:r>
            <a:r>
              <a:rPr sz="5500" b="0" dirty="0">
                <a:latin typeface="Century Gothic"/>
                <a:cs typeface="Century Gothic"/>
              </a:rPr>
              <a:t>r you can use the grated flesh as it is. </a:t>
            </a:r>
          </a:p>
        </p:txBody>
      </p:sp>
      <p:grpSp>
        <p:nvGrpSpPr>
          <p:cNvPr id="15" name="Picture 1"/>
          <p:cNvGrpSpPr/>
          <p:nvPr/>
        </p:nvGrpSpPr>
        <p:grpSpPr>
          <a:xfrm>
            <a:off x="15846358" y="5010069"/>
            <a:ext cx="7994423" cy="6310812"/>
            <a:chOff x="-1" y="0"/>
            <a:chExt cx="10464341" cy="7502625"/>
          </a:xfrm>
        </p:grpSpPr>
        <p:pic>
          <p:nvPicPr>
            <p:cNvPr id="16" name="Picture 1" descr="Picture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10032542" cy="69438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" name="Picture 1" descr="Picture 1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1" y="0"/>
              <a:ext cx="10464341" cy="7502625"/>
            </a:xfrm>
            <a:prstGeom prst="rect">
              <a:avLst/>
            </a:prstGeom>
            <a:effectLst/>
          </p:spPr>
        </p:pic>
      </p:grpSp>
      <p:grpSp>
        <p:nvGrpSpPr>
          <p:cNvPr id="18" name="Picture 1"/>
          <p:cNvGrpSpPr/>
          <p:nvPr/>
        </p:nvGrpSpPr>
        <p:grpSpPr>
          <a:xfrm>
            <a:off x="7823591" y="4003646"/>
            <a:ext cx="7977692" cy="5629284"/>
            <a:chOff x="0" y="0"/>
            <a:chExt cx="10193640" cy="7248532"/>
          </a:xfrm>
        </p:grpSpPr>
        <p:pic>
          <p:nvPicPr>
            <p:cNvPr id="19" name="Picture 1" descr="Picture 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9761841" cy="66897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" name="Picture 1" descr="Picture 1"/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193641" cy="7248533"/>
            </a:xfrm>
            <a:prstGeom prst="rect">
              <a:avLst/>
            </a:prstGeom>
            <a:effectLst/>
          </p:spPr>
        </p:pic>
      </p:grpSp>
      <p:pic>
        <p:nvPicPr>
          <p:cNvPr id="2" name="14 Water is then added new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780464" y="12274268"/>
            <a:ext cx="812800" cy="812800"/>
          </a:xfrm>
          <a:prstGeom prst="rect">
            <a:avLst/>
          </a:prstGeom>
        </p:spPr>
      </p:pic>
      <p:pic>
        <p:nvPicPr>
          <p:cNvPr id="23" name="New Butt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27" name="Picture 26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28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29" name="Picture 28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30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75472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icture 13" descr="Picture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107913" y="-53854"/>
            <a:ext cx="17499842" cy="4318258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TextBox 11"/>
          <p:cNvSpPr txBox="1"/>
          <p:nvPr/>
        </p:nvSpPr>
        <p:spPr>
          <a:xfrm>
            <a:off x="3870944" y="1032442"/>
            <a:ext cx="15973779" cy="1877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5500" b="0" dirty="0">
                <a:latin typeface="Century Gothic"/>
                <a:cs typeface="Century Gothic"/>
              </a:rPr>
              <a:t>Coconut is a common ingredient</a:t>
            </a:r>
            <a:r>
              <a:rPr lang="en-US" sz="5500" b="0" dirty="0">
                <a:latin typeface="Century Gothic"/>
                <a:cs typeface="Century Gothic"/>
              </a:rPr>
              <a:t> </a:t>
            </a:r>
          </a:p>
          <a:p>
            <a:r>
              <a:rPr lang="en-US" sz="5500" b="0" dirty="0">
                <a:latin typeface="Century Gothic"/>
                <a:cs typeface="Century Gothic"/>
              </a:rPr>
              <a:t>used</a:t>
            </a:r>
            <a:r>
              <a:rPr sz="5500" b="0" dirty="0">
                <a:latin typeface="Century Gothic"/>
                <a:cs typeface="Century Gothic"/>
              </a:rPr>
              <a:t> in Malay cooking.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3714" y="2497450"/>
            <a:ext cx="8762782" cy="12906551"/>
          </a:xfrm>
          <a:prstGeom prst="rect">
            <a:avLst/>
          </a:prstGeom>
        </p:spPr>
      </p:pic>
      <p:pic>
        <p:nvPicPr>
          <p:cNvPr id="12" name="15 Coconut is a common ingredien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71350" y="12274268"/>
            <a:ext cx="812800" cy="812800"/>
          </a:xfrm>
          <a:prstGeom prst="rect">
            <a:avLst/>
          </a:prstGeom>
        </p:spPr>
      </p:pic>
      <p:pic>
        <p:nvPicPr>
          <p:cNvPr id="15" name="New Butt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170823" y="3779096"/>
            <a:ext cx="9870041" cy="9582150"/>
            <a:chOff x="9694821" y="4331404"/>
            <a:chExt cx="8000512" cy="7550151"/>
          </a:xfrm>
        </p:grpSpPr>
        <p:pic>
          <p:nvPicPr>
            <p:cNvPr id="18" name="Picture 6" descr="Picture 6"/>
            <p:cNvPicPr>
              <a:picLocks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94821" y="4331404"/>
              <a:ext cx="8000512" cy="7550151"/>
            </a:xfrm>
            <a:prstGeom prst="rect">
              <a:avLst/>
            </a:prstGeom>
            <a:effectLst/>
          </p:spPr>
        </p:pic>
        <p:sp>
          <p:nvSpPr>
            <p:cNvPr id="19" name="Rectangle"/>
            <p:cNvSpPr/>
            <p:nvPr/>
          </p:nvSpPr>
          <p:spPr>
            <a:xfrm>
              <a:off x="9977041" y="4387848"/>
              <a:ext cx="7436070" cy="6985707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20" name="Picture 9" descr="Picture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8228" y="5710288"/>
              <a:ext cx="5472389" cy="4553199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1" name="Picture 20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22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23" name="Picture 22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24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75472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0028" y="2650999"/>
            <a:ext cx="8741326" cy="12744599"/>
          </a:xfrm>
          <a:prstGeom prst="rect">
            <a:avLst/>
          </a:prstGeom>
        </p:spPr>
      </p:pic>
      <p:pic>
        <p:nvPicPr>
          <p:cNvPr id="278" name="Picture 13" descr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665435" y="1684751"/>
            <a:ext cx="14603099" cy="5895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New Butt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9419428" y="2976190"/>
            <a:ext cx="13095111" cy="1877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500" b="0" dirty="0">
                <a:latin typeface="Century Gothic"/>
                <a:cs typeface="Century Gothic"/>
              </a:rPr>
              <a:t>Let’s find out more about the </a:t>
            </a:r>
            <a:r>
              <a:rPr lang="en-US" sz="5500" b="0" dirty="0" smtClean="0">
                <a:latin typeface="Century Gothic"/>
                <a:cs typeface="Century Gothic"/>
              </a:rPr>
              <a:t>different uses of coconut in Malay food!</a:t>
            </a:r>
            <a:endParaRPr sz="5500" b="0" dirty="0">
              <a:latin typeface="Century Gothic"/>
              <a:cs typeface="Century Gothic"/>
            </a:endParaRPr>
          </a:p>
        </p:txBody>
      </p:sp>
      <p:pic>
        <p:nvPicPr>
          <p:cNvPr id="14" name="Picture 13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15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16" name="Picture 15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17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5" name="16 Lets Find Out FINAL FINAL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790400" y="12316548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75472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Picture 13" descr="Picture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0148522" y="4140175"/>
            <a:ext cx="13068858" cy="4937175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Rectangle"/>
          <p:cNvSpPr/>
          <p:nvPr/>
        </p:nvSpPr>
        <p:spPr>
          <a:xfrm>
            <a:off x="1761597" y="2272981"/>
            <a:ext cx="8218481" cy="79168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297" name="Picture 4"/>
          <p:cNvGrpSpPr/>
          <p:nvPr/>
        </p:nvGrpSpPr>
        <p:grpSpPr>
          <a:xfrm>
            <a:off x="1593155" y="2435490"/>
            <a:ext cx="8555367" cy="8327980"/>
            <a:chOff x="0" y="0"/>
            <a:chExt cx="8555365" cy="8327979"/>
          </a:xfrm>
        </p:grpSpPr>
        <p:pic>
          <p:nvPicPr>
            <p:cNvPr id="296" name="Picture 4" descr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8123565" cy="77691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5" name="Picture 4" descr="Picture 4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8555365" cy="8327979"/>
            </a:xfrm>
            <a:prstGeom prst="rect">
              <a:avLst/>
            </a:prstGeom>
            <a:effectLst/>
          </p:spPr>
        </p:pic>
      </p:grpSp>
      <p:pic>
        <p:nvPicPr>
          <p:cNvPr id="13" name="New Butt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sp>
        <p:nvSpPr>
          <p:cNvPr id="18" name="TextBox 3"/>
          <p:cNvSpPr txBox="1"/>
          <p:nvPr/>
        </p:nvSpPr>
        <p:spPr>
          <a:xfrm>
            <a:off x="10812729" y="5134745"/>
            <a:ext cx="11740444" cy="2954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8000">
                <a:latin typeface="Calibri"/>
                <a:ea typeface="Calibri"/>
                <a:cs typeface="Calibri"/>
                <a:sym typeface="Calibri"/>
              </a:defRPr>
            </a:pPr>
            <a:r>
              <a:rPr sz="6000" i="1" dirty="0">
                <a:latin typeface="Century Gothic"/>
                <a:cs typeface="Century Gothic"/>
              </a:rPr>
              <a:t>Nasi Lemak</a:t>
            </a:r>
          </a:p>
          <a:p>
            <a:pPr defTabSz="914400">
              <a:defRPr sz="4500" b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4000" dirty="0">
                <a:latin typeface="Century Gothic"/>
                <a:cs typeface="Century Gothic"/>
              </a:rPr>
              <a:t>R</a:t>
            </a:r>
            <a:r>
              <a:rPr sz="4000" dirty="0">
                <a:latin typeface="Century Gothic"/>
                <a:cs typeface="Century Gothic"/>
              </a:rPr>
              <a:t>ice made</a:t>
            </a:r>
            <a:r>
              <a:rPr lang="en-US" sz="4000" dirty="0">
                <a:latin typeface="Century Gothic"/>
                <a:cs typeface="Century Gothic"/>
              </a:rPr>
              <a:t> </a:t>
            </a:r>
            <a:r>
              <a:rPr sz="4000" dirty="0">
                <a:latin typeface="Century Gothic"/>
                <a:cs typeface="Century Gothic"/>
              </a:rPr>
              <a:t>fragrant with coconut milk </a:t>
            </a:r>
            <a:r>
              <a:rPr sz="4000" dirty="0" smtClean="0">
                <a:latin typeface="Century Gothic"/>
                <a:cs typeface="Century Gothic"/>
              </a:rPr>
              <a:t>and</a:t>
            </a:r>
            <a:r>
              <a:rPr lang="en-US" sz="4000" dirty="0" smtClean="0">
                <a:latin typeface="Century Gothic"/>
                <a:cs typeface="Century Gothic"/>
              </a:rPr>
              <a:t> </a:t>
            </a:r>
            <a:r>
              <a:rPr sz="4000" dirty="0" smtClean="0">
                <a:latin typeface="Century Gothic"/>
                <a:cs typeface="Century Gothic"/>
              </a:rPr>
              <a:t>eaten </a:t>
            </a:r>
            <a:r>
              <a:rPr sz="4000" dirty="0">
                <a:latin typeface="Century Gothic"/>
                <a:cs typeface="Century Gothic"/>
              </a:rPr>
              <a:t>with fried</a:t>
            </a:r>
            <a:r>
              <a:rPr lang="en-US" sz="4000" dirty="0">
                <a:latin typeface="Century Gothic"/>
                <a:cs typeface="Century Gothic"/>
              </a:rPr>
              <a:t> </a:t>
            </a:r>
            <a:r>
              <a:rPr sz="4000" dirty="0">
                <a:latin typeface="Century Gothic"/>
                <a:cs typeface="Century Gothic"/>
              </a:rPr>
              <a:t>chicken, peanuts, eggs, fried </a:t>
            </a:r>
            <a:r>
              <a:rPr sz="4000" i="1" dirty="0" err="1">
                <a:latin typeface="Century Gothic"/>
                <a:cs typeface="Century Gothic"/>
              </a:rPr>
              <a:t>ikan</a:t>
            </a:r>
            <a:r>
              <a:rPr sz="4000" i="1" dirty="0">
                <a:latin typeface="Century Gothic"/>
                <a:cs typeface="Century Gothic"/>
              </a:rPr>
              <a:t> </a:t>
            </a:r>
            <a:r>
              <a:rPr sz="4000" i="1" dirty="0" err="1">
                <a:latin typeface="Century Gothic"/>
                <a:cs typeface="Century Gothic"/>
              </a:rPr>
              <a:t>bilis</a:t>
            </a:r>
            <a:r>
              <a:rPr lang="en-US" sz="4000" i="1" dirty="0">
                <a:latin typeface="Century Gothic"/>
                <a:cs typeface="Century Gothic"/>
              </a:rPr>
              <a:t> </a:t>
            </a:r>
            <a:r>
              <a:rPr lang="en-US" sz="4000" dirty="0">
                <a:latin typeface="Century Gothic"/>
                <a:cs typeface="Century Gothic"/>
              </a:rPr>
              <a:t>(dried anchovies) </a:t>
            </a:r>
            <a:r>
              <a:rPr sz="4000" dirty="0">
                <a:latin typeface="Century Gothic"/>
                <a:cs typeface="Century Gothic"/>
              </a:rPr>
              <a:t>and chilli.</a:t>
            </a:r>
          </a:p>
        </p:txBody>
      </p:sp>
      <p:pic>
        <p:nvPicPr>
          <p:cNvPr id="19" name="Picture 18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20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21" name="Picture 20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22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3" name="17 Nasi Lemak NEW NEW NEW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4790400" y="12208933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75472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"/>
          <p:cNvSpPr/>
          <p:nvPr/>
        </p:nvSpPr>
        <p:spPr>
          <a:xfrm>
            <a:off x="7363370" y="1304716"/>
            <a:ext cx="9645453" cy="72662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305" name="Picture 1"/>
          <p:cNvGrpSpPr/>
          <p:nvPr/>
        </p:nvGrpSpPr>
        <p:grpSpPr>
          <a:xfrm>
            <a:off x="1281968" y="2756904"/>
            <a:ext cx="8962554" cy="7703717"/>
            <a:chOff x="0" y="0"/>
            <a:chExt cx="10003420" cy="7703713"/>
          </a:xfrm>
        </p:grpSpPr>
        <p:pic>
          <p:nvPicPr>
            <p:cNvPr id="304" name="Picture 1" descr="Picture 1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15900" y="139700"/>
              <a:ext cx="9571621" cy="71449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3" name="Picture 1" descr="Picture 1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0003421" cy="7703715"/>
            </a:xfrm>
            <a:prstGeom prst="rect">
              <a:avLst/>
            </a:prstGeom>
            <a:effectLst/>
          </p:spPr>
        </p:pic>
      </p:grpSp>
      <p:pic>
        <p:nvPicPr>
          <p:cNvPr id="14" name="19 Renda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71350" y="12274268"/>
            <a:ext cx="812800" cy="812800"/>
          </a:xfrm>
          <a:prstGeom prst="rect">
            <a:avLst/>
          </a:prstGeom>
        </p:spPr>
      </p:pic>
      <p:pic>
        <p:nvPicPr>
          <p:cNvPr id="15" name="New Butt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16" name="Picture 13" descr="Picture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0148522" y="4140175"/>
            <a:ext cx="13068858" cy="4937175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3"/>
          <p:cNvSpPr txBox="1"/>
          <p:nvPr/>
        </p:nvSpPr>
        <p:spPr>
          <a:xfrm>
            <a:off x="10812729" y="5491949"/>
            <a:ext cx="11740444" cy="233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8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6000" i="1" dirty="0" err="1">
                <a:latin typeface="Century Gothic"/>
                <a:cs typeface="Century Gothic"/>
              </a:rPr>
              <a:t>Rendang</a:t>
            </a:r>
            <a:endParaRPr sz="6000" i="1" dirty="0">
              <a:latin typeface="Century Gothic"/>
              <a:cs typeface="Century Gothic"/>
            </a:endParaRPr>
          </a:p>
          <a:p>
            <a:pPr defTabSz="914400">
              <a:defRPr sz="4500" b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4000" dirty="0">
                <a:latin typeface="Century Gothic"/>
                <a:cs typeface="Century Gothic"/>
              </a:rPr>
              <a:t>A meat dish that is slow cooked in coconut milk and spices.</a:t>
            </a:r>
            <a:endParaRPr sz="4000" dirty="0">
              <a:latin typeface="Century Gothic"/>
              <a:cs typeface="Century Gothic"/>
            </a:endParaRPr>
          </a:p>
        </p:txBody>
      </p:sp>
      <p:pic>
        <p:nvPicPr>
          <p:cNvPr id="19" name="Picture 18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20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21" name="Picture 20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22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17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75472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Rectangle"/>
          <p:cNvSpPr/>
          <p:nvPr/>
        </p:nvSpPr>
        <p:spPr>
          <a:xfrm>
            <a:off x="6629400" y="1447800"/>
            <a:ext cx="11160125" cy="69909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313" name="Picture 2"/>
          <p:cNvGrpSpPr/>
          <p:nvPr/>
        </p:nvGrpSpPr>
        <p:grpSpPr>
          <a:xfrm>
            <a:off x="1174809" y="3336225"/>
            <a:ext cx="9182747" cy="6662161"/>
            <a:chOff x="0" y="0"/>
            <a:chExt cx="11601743" cy="7476867"/>
          </a:xfrm>
        </p:grpSpPr>
        <p:pic>
          <p:nvPicPr>
            <p:cNvPr id="312" name="Picture 2" descr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11169944" cy="69180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1" name="Picture 2" descr="Picture 2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601744" cy="7476868"/>
            </a:xfrm>
            <a:prstGeom prst="rect">
              <a:avLst/>
            </a:prstGeom>
            <a:effectLst/>
          </p:spPr>
        </p:pic>
      </p:grpSp>
      <p:pic>
        <p:nvPicPr>
          <p:cNvPr id="15" name="New Butt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16" name="Picture 13" descr="Picture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0148522" y="4140175"/>
            <a:ext cx="13068858" cy="4937175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3"/>
          <p:cNvSpPr txBox="1"/>
          <p:nvPr/>
        </p:nvSpPr>
        <p:spPr>
          <a:xfrm>
            <a:off x="10812729" y="5439212"/>
            <a:ext cx="11740444" cy="233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8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6000" i="1" dirty="0" err="1">
                <a:latin typeface="Century Gothic"/>
                <a:cs typeface="Century Gothic"/>
              </a:rPr>
              <a:t>Lontong</a:t>
            </a:r>
            <a:endParaRPr sz="6000" i="1" dirty="0">
              <a:latin typeface="Century Gothic"/>
              <a:cs typeface="Century Gothic"/>
            </a:endParaRPr>
          </a:p>
          <a:p>
            <a:pPr defTabSz="914400">
              <a:defRPr sz="4500" b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4000" dirty="0">
                <a:latin typeface="Century Gothic"/>
                <a:cs typeface="Century Gothic"/>
              </a:rPr>
              <a:t>Boiled rice cake in a fragrant coconut vegetable stew.</a:t>
            </a:r>
            <a:endParaRPr sz="4000" dirty="0">
              <a:latin typeface="Century Gothic"/>
              <a:cs typeface="Century Gothic"/>
            </a:endParaRPr>
          </a:p>
        </p:txBody>
      </p:sp>
      <p:pic>
        <p:nvPicPr>
          <p:cNvPr id="18" name="Picture 17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19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20" name="Picture 19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21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3" name="19 Lontong Final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4790400" y="12260097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75472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3" descr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42069" y="630501"/>
            <a:ext cx="14968806" cy="8558042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TextBox 3"/>
          <p:cNvSpPr txBox="1"/>
          <p:nvPr/>
        </p:nvSpPr>
        <p:spPr>
          <a:xfrm>
            <a:off x="7680138" y="1692413"/>
            <a:ext cx="13292667" cy="4416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r>
              <a:rPr lang="en-US" sz="5500" b="0" dirty="0">
                <a:latin typeface="Century Gothic"/>
                <a:cs typeface="Century Gothic"/>
              </a:rPr>
              <a:t>Hi! My name is Adam and </a:t>
            </a:r>
          </a:p>
          <a:p>
            <a:r>
              <a:rPr lang="en-US" sz="5500" b="0" dirty="0">
                <a:latin typeface="Century Gothic"/>
                <a:cs typeface="Century Gothic"/>
              </a:rPr>
              <a:t>I am a museum explorer. </a:t>
            </a:r>
          </a:p>
          <a:p>
            <a:r>
              <a:rPr lang="en-US" sz="5500" b="0" dirty="0">
                <a:latin typeface="Century Gothic"/>
                <a:cs typeface="Century Gothic"/>
              </a:rPr>
              <a:t>My family loves visiting museums </a:t>
            </a:r>
          </a:p>
          <a:p>
            <a:r>
              <a:rPr lang="en-US" sz="5500" b="0" dirty="0">
                <a:latin typeface="Century Gothic"/>
                <a:cs typeface="Century Gothic"/>
              </a:rPr>
              <a:t>and I want to share with you what </a:t>
            </a:r>
          </a:p>
          <a:p>
            <a:r>
              <a:rPr lang="en-US" sz="5500" b="0" dirty="0">
                <a:latin typeface="Century Gothic"/>
                <a:cs typeface="Century Gothic"/>
              </a:rPr>
              <a:t>I have learnt. </a:t>
            </a:r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8807" y="2863516"/>
            <a:ext cx="11969496" cy="15937992"/>
          </a:xfrm>
          <a:prstGeom prst="rect">
            <a:avLst/>
          </a:prstGeom>
        </p:spPr>
      </p:pic>
      <p:pic>
        <p:nvPicPr>
          <p:cNvPr id="10" name="2 Hi my name is Ad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90400" y="12274268"/>
            <a:ext cx="812800" cy="812800"/>
          </a:xfrm>
          <a:prstGeom prst="rect">
            <a:avLst/>
          </a:prstGeom>
        </p:spPr>
      </p:pic>
      <p:pic>
        <p:nvPicPr>
          <p:cNvPr id="16" name="New Butt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13" name="Picture 12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17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18" name="Picture 17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12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341028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75472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Picture 1"/>
          <p:cNvGrpSpPr/>
          <p:nvPr/>
        </p:nvGrpSpPr>
        <p:grpSpPr>
          <a:xfrm>
            <a:off x="1128813" y="3419407"/>
            <a:ext cx="9187793" cy="6385489"/>
            <a:chOff x="0" y="0"/>
            <a:chExt cx="10193640" cy="7248532"/>
          </a:xfrm>
        </p:grpSpPr>
        <p:pic>
          <p:nvPicPr>
            <p:cNvPr id="319" name="Picture 1" descr="Picture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9761841" cy="66897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8" name="Picture 1" descr="Picture 1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193641" cy="7248533"/>
            </a:xfrm>
            <a:prstGeom prst="rect">
              <a:avLst/>
            </a:prstGeom>
            <a:effectLst/>
          </p:spPr>
        </p:pic>
      </p:grpSp>
      <p:pic>
        <p:nvPicPr>
          <p:cNvPr id="14" name="New Butt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15" name="Picture 13" descr="Picture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0148522" y="4140175"/>
            <a:ext cx="13068858" cy="4937175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3"/>
          <p:cNvSpPr txBox="1"/>
          <p:nvPr/>
        </p:nvSpPr>
        <p:spPr>
          <a:xfrm>
            <a:off x="10812729" y="5279164"/>
            <a:ext cx="11740444" cy="2723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6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500" b="0" i="1" dirty="0" err="1">
                <a:latin typeface="Century Gothic"/>
                <a:cs typeface="Century Gothic"/>
              </a:rPr>
              <a:t>Nasi</a:t>
            </a:r>
            <a:r>
              <a:rPr lang="en-US" sz="5500" b="0" i="1" dirty="0">
                <a:latin typeface="Century Gothic"/>
                <a:cs typeface="Century Gothic"/>
              </a:rPr>
              <a:t> </a:t>
            </a:r>
            <a:r>
              <a:rPr lang="en-US" sz="5500" b="0" i="1" dirty="0" err="1">
                <a:latin typeface="Century Gothic"/>
                <a:cs typeface="Century Gothic"/>
              </a:rPr>
              <a:t>Lemak</a:t>
            </a:r>
            <a:r>
              <a:rPr lang="en-US" sz="5500" b="0" dirty="0">
                <a:latin typeface="Century Gothic"/>
                <a:cs typeface="Century Gothic"/>
              </a:rPr>
              <a:t>, </a:t>
            </a:r>
            <a:r>
              <a:rPr lang="en-US" sz="5500" b="0" i="1" dirty="0" err="1">
                <a:latin typeface="Century Gothic"/>
                <a:cs typeface="Century Gothic"/>
              </a:rPr>
              <a:t>Rendang</a:t>
            </a:r>
            <a:r>
              <a:rPr lang="en-US" sz="5500" b="0" dirty="0">
                <a:latin typeface="Century Gothic"/>
                <a:cs typeface="Century Gothic"/>
              </a:rPr>
              <a:t> and</a:t>
            </a:r>
          </a:p>
          <a:p>
            <a:pPr defTabSz="914400">
              <a:defRPr sz="6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500" b="0" i="1" dirty="0" err="1">
                <a:latin typeface="Century Gothic"/>
                <a:cs typeface="Century Gothic"/>
              </a:rPr>
              <a:t>Lontong</a:t>
            </a:r>
            <a:r>
              <a:rPr lang="en-US" sz="5500" b="0" dirty="0">
                <a:latin typeface="Century Gothic"/>
                <a:cs typeface="Century Gothic"/>
              </a:rPr>
              <a:t> are some of the dishes </a:t>
            </a:r>
          </a:p>
          <a:p>
            <a:pPr defTabSz="914400">
              <a:defRPr sz="6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500" dirty="0">
                <a:solidFill>
                  <a:schemeClr val="tx1"/>
                </a:solidFill>
                <a:latin typeface="Century Gothic"/>
                <a:cs typeface="Century Gothic"/>
              </a:rPr>
              <a:t>made with coconut milk</a:t>
            </a:r>
            <a:r>
              <a:rPr lang="en-US" sz="5500" b="0" dirty="0">
                <a:latin typeface="Century Gothic"/>
                <a:cs typeface="Century Gothic"/>
              </a:rPr>
              <a:t>.</a:t>
            </a:r>
          </a:p>
        </p:txBody>
      </p:sp>
      <p:pic>
        <p:nvPicPr>
          <p:cNvPr id="18" name="Picture 17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19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20" name="Picture 19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21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2" name="20 Coconut Milk NEW NEW NEW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90400" y="12278973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75472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Picture 1"/>
          <p:cNvGrpSpPr/>
          <p:nvPr/>
        </p:nvGrpSpPr>
        <p:grpSpPr>
          <a:xfrm>
            <a:off x="1318751" y="3289591"/>
            <a:ext cx="8825817" cy="6638344"/>
            <a:chOff x="0" y="0"/>
            <a:chExt cx="10309772" cy="7978158"/>
          </a:xfrm>
        </p:grpSpPr>
        <p:pic>
          <p:nvPicPr>
            <p:cNvPr id="326" name="Picture 1" descr="Picture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9877972" cy="741935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5" name="Picture 1" descr="Picture 1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309772" cy="7978158"/>
            </a:xfrm>
            <a:prstGeom prst="rect">
              <a:avLst/>
            </a:prstGeom>
            <a:effectLst/>
          </p:spPr>
        </p:pic>
      </p:grpSp>
      <p:pic>
        <p:nvPicPr>
          <p:cNvPr id="14" name="New Butt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15" name="Picture 13" descr="Picture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0148522" y="4140175"/>
            <a:ext cx="13068858" cy="493717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3"/>
          <p:cNvSpPr txBox="1"/>
          <p:nvPr/>
        </p:nvSpPr>
        <p:spPr>
          <a:xfrm>
            <a:off x="10812729" y="5162967"/>
            <a:ext cx="11740444" cy="2954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8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6000" i="1" dirty="0" err="1">
                <a:latin typeface="Century Gothic"/>
                <a:cs typeface="Century Gothic"/>
              </a:rPr>
              <a:t>Ondeh</a:t>
            </a:r>
            <a:r>
              <a:rPr lang="en-US" sz="6000" i="1" dirty="0">
                <a:latin typeface="Century Gothic"/>
                <a:cs typeface="Century Gothic"/>
              </a:rPr>
              <a:t> </a:t>
            </a:r>
            <a:r>
              <a:rPr lang="en-US" sz="6000" i="1" dirty="0" err="1">
                <a:latin typeface="Century Gothic"/>
                <a:cs typeface="Century Gothic"/>
              </a:rPr>
              <a:t>Ondeh</a:t>
            </a:r>
            <a:endParaRPr sz="6000" i="1" dirty="0">
              <a:latin typeface="Century Gothic"/>
              <a:cs typeface="Century Gothic"/>
            </a:endParaRPr>
          </a:p>
          <a:p>
            <a:pPr defTabSz="914400">
              <a:defRPr sz="4500" b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4000" dirty="0" err="1">
                <a:latin typeface="Century Gothic"/>
                <a:cs typeface="Century Gothic"/>
              </a:rPr>
              <a:t>Pandan</a:t>
            </a:r>
            <a:r>
              <a:rPr lang="en-US" sz="4000" dirty="0">
                <a:latin typeface="Century Gothic"/>
                <a:cs typeface="Century Gothic"/>
              </a:rPr>
              <a:t> </a:t>
            </a:r>
            <a:r>
              <a:rPr lang="en-US" sz="4000" dirty="0" err="1">
                <a:latin typeface="Century Gothic"/>
                <a:cs typeface="Century Gothic"/>
              </a:rPr>
              <a:t>flavoured</a:t>
            </a:r>
            <a:r>
              <a:rPr lang="en-US" sz="4000" dirty="0">
                <a:latin typeface="Century Gothic"/>
                <a:cs typeface="Century Gothic"/>
              </a:rPr>
              <a:t> rice ball filled with </a:t>
            </a:r>
            <a:r>
              <a:rPr lang="en-US" sz="4000" i="1" dirty="0" err="1">
                <a:latin typeface="Century Gothic"/>
                <a:cs typeface="Century Gothic"/>
              </a:rPr>
              <a:t>gula</a:t>
            </a:r>
            <a:r>
              <a:rPr lang="en-US" sz="4000" i="1" dirty="0">
                <a:latin typeface="Century Gothic"/>
                <a:cs typeface="Century Gothic"/>
              </a:rPr>
              <a:t> </a:t>
            </a:r>
            <a:r>
              <a:rPr lang="en-US" sz="4000" i="1" dirty="0" err="1">
                <a:latin typeface="Century Gothic"/>
                <a:cs typeface="Century Gothic"/>
              </a:rPr>
              <a:t>melaka</a:t>
            </a:r>
            <a:r>
              <a:rPr lang="en-US" sz="4000" dirty="0">
                <a:latin typeface="Century Gothic"/>
                <a:cs typeface="Century Gothic"/>
              </a:rPr>
              <a:t> (palm sugar) and covered in grated coconut. </a:t>
            </a:r>
            <a:endParaRPr sz="4000" dirty="0">
              <a:latin typeface="Century Gothic"/>
              <a:cs typeface="Century Gothic"/>
            </a:endParaRPr>
          </a:p>
        </p:txBody>
      </p:sp>
      <p:pic>
        <p:nvPicPr>
          <p:cNvPr id="19" name="Picture 18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20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21" name="Picture 20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22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2" name="21 Ondeh Ondeh NEW NEW NEW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90400" y="12274211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75472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tangle"/>
          <p:cNvSpPr/>
          <p:nvPr/>
        </p:nvSpPr>
        <p:spPr>
          <a:xfrm>
            <a:off x="7289800" y="1651000"/>
            <a:ext cx="9804400" cy="66007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335" name="Picture 2"/>
          <p:cNvGrpSpPr/>
          <p:nvPr/>
        </p:nvGrpSpPr>
        <p:grpSpPr>
          <a:xfrm>
            <a:off x="1579781" y="3558576"/>
            <a:ext cx="8568741" cy="6141390"/>
            <a:chOff x="0" y="0"/>
            <a:chExt cx="10258077" cy="7099416"/>
          </a:xfrm>
        </p:grpSpPr>
        <p:pic>
          <p:nvPicPr>
            <p:cNvPr id="334" name="Picture 2" descr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9826278" cy="65406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3" name="Picture 2" descr="Picture 2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258078" cy="7099417"/>
            </a:xfrm>
            <a:prstGeom prst="rect">
              <a:avLst/>
            </a:prstGeom>
            <a:effectLst/>
          </p:spPr>
        </p:pic>
      </p:grpSp>
      <p:pic>
        <p:nvPicPr>
          <p:cNvPr id="15" name="New Butt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16" name="Picture 13" descr="Picture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0148522" y="4140175"/>
            <a:ext cx="13068858" cy="493717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3"/>
          <p:cNvSpPr txBox="1"/>
          <p:nvPr/>
        </p:nvSpPr>
        <p:spPr>
          <a:xfrm>
            <a:off x="10812729" y="5439213"/>
            <a:ext cx="11740444" cy="233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8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6000" i="1" dirty="0" err="1">
                <a:latin typeface="Century Gothic"/>
                <a:cs typeface="Century Gothic"/>
              </a:rPr>
              <a:t>Kueh</a:t>
            </a:r>
            <a:r>
              <a:rPr lang="en-US" sz="6000" i="1" dirty="0">
                <a:latin typeface="Century Gothic"/>
                <a:cs typeface="Century Gothic"/>
              </a:rPr>
              <a:t> </a:t>
            </a:r>
            <a:r>
              <a:rPr lang="en-US" sz="6000" i="1" dirty="0" err="1">
                <a:latin typeface="Century Gothic"/>
                <a:cs typeface="Century Gothic"/>
              </a:rPr>
              <a:t>Dadar</a:t>
            </a:r>
            <a:endParaRPr sz="6000" i="1" dirty="0">
              <a:latin typeface="Century Gothic"/>
              <a:cs typeface="Century Gothic"/>
            </a:endParaRPr>
          </a:p>
          <a:p>
            <a:pPr defTabSz="914400">
              <a:defRPr sz="4500" b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4000" dirty="0" err="1">
                <a:latin typeface="Century Gothic"/>
                <a:cs typeface="Century Gothic"/>
              </a:rPr>
              <a:t>Pandan</a:t>
            </a:r>
            <a:r>
              <a:rPr lang="en-US" sz="4000" dirty="0">
                <a:latin typeface="Century Gothic"/>
                <a:cs typeface="Century Gothic"/>
              </a:rPr>
              <a:t> crepe wrapped with grated coconut filling cooked in </a:t>
            </a:r>
            <a:r>
              <a:rPr lang="en-US" sz="4000" i="1" dirty="0" err="1">
                <a:latin typeface="Century Gothic"/>
                <a:cs typeface="Century Gothic"/>
              </a:rPr>
              <a:t>gula</a:t>
            </a:r>
            <a:r>
              <a:rPr lang="en-US" sz="4000" i="1" dirty="0">
                <a:latin typeface="Century Gothic"/>
                <a:cs typeface="Century Gothic"/>
              </a:rPr>
              <a:t> </a:t>
            </a:r>
            <a:r>
              <a:rPr lang="en-US" sz="4000" i="1" dirty="0" err="1">
                <a:latin typeface="Century Gothic"/>
                <a:cs typeface="Century Gothic"/>
              </a:rPr>
              <a:t>melaka</a:t>
            </a:r>
            <a:r>
              <a:rPr lang="en-US" sz="4000" i="1" dirty="0">
                <a:latin typeface="Century Gothic"/>
                <a:cs typeface="Century Gothic"/>
              </a:rPr>
              <a:t> </a:t>
            </a:r>
            <a:r>
              <a:rPr lang="en-US" sz="4000" dirty="0">
                <a:latin typeface="Century Gothic"/>
                <a:cs typeface="Century Gothic"/>
              </a:rPr>
              <a:t>(palm sugar). </a:t>
            </a:r>
            <a:endParaRPr sz="4000" dirty="0">
              <a:latin typeface="Century Gothic"/>
              <a:cs typeface="Century Gothic"/>
            </a:endParaRPr>
          </a:p>
        </p:txBody>
      </p:sp>
      <p:pic>
        <p:nvPicPr>
          <p:cNvPr id="20" name="Picture 19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21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22" name="Picture 21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23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2" name="22 Kueh Dadar NEW NEW NEW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90400" y="12274211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75472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Picture 4"/>
          <p:cNvGrpSpPr/>
          <p:nvPr/>
        </p:nvGrpSpPr>
        <p:grpSpPr>
          <a:xfrm>
            <a:off x="1260092" y="3296396"/>
            <a:ext cx="9001319" cy="6624734"/>
            <a:chOff x="0" y="0"/>
            <a:chExt cx="10186043" cy="7883350"/>
          </a:xfrm>
        </p:grpSpPr>
        <p:pic>
          <p:nvPicPr>
            <p:cNvPr id="341" name="Picture 4" descr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9754244" cy="73245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0" name="Picture 4" descr="Picture 4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186044" cy="7883351"/>
            </a:xfrm>
            <a:prstGeom prst="rect">
              <a:avLst/>
            </a:prstGeom>
            <a:effectLst/>
          </p:spPr>
        </p:pic>
      </p:grpSp>
      <p:pic>
        <p:nvPicPr>
          <p:cNvPr id="13" name="24 Putu Pir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71350" y="12274268"/>
            <a:ext cx="812800" cy="812800"/>
          </a:xfrm>
          <a:prstGeom prst="rect">
            <a:avLst/>
          </a:prstGeom>
        </p:spPr>
      </p:pic>
      <p:pic>
        <p:nvPicPr>
          <p:cNvPr id="14" name="New Butt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15" name="Picture 13" descr="Picture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0148522" y="4140175"/>
            <a:ext cx="13068858" cy="493717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3"/>
          <p:cNvSpPr txBox="1"/>
          <p:nvPr/>
        </p:nvSpPr>
        <p:spPr>
          <a:xfrm>
            <a:off x="10812729" y="5131436"/>
            <a:ext cx="11740444" cy="2954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8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6000" i="1" dirty="0" err="1">
                <a:latin typeface="Century Gothic"/>
                <a:cs typeface="Century Gothic"/>
              </a:rPr>
              <a:t>Putu</a:t>
            </a:r>
            <a:r>
              <a:rPr lang="en-US" sz="6000" i="1" dirty="0">
                <a:latin typeface="Century Gothic"/>
                <a:cs typeface="Century Gothic"/>
              </a:rPr>
              <a:t> </a:t>
            </a:r>
            <a:r>
              <a:rPr lang="en-US" sz="6000" i="1" dirty="0" err="1">
                <a:latin typeface="Century Gothic"/>
                <a:cs typeface="Century Gothic"/>
              </a:rPr>
              <a:t>Piring</a:t>
            </a:r>
            <a:endParaRPr sz="6000" i="1" dirty="0">
              <a:latin typeface="Century Gothic"/>
              <a:cs typeface="Century Gothic"/>
            </a:endParaRPr>
          </a:p>
          <a:p>
            <a:pPr defTabSz="914400">
              <a:defRPr sz="4500" b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4000" dirty="0">
                <a:latin typeface="Century Gothic"/>
                <a:cs typeface="Century Gothic"/>
              </a:rPr>
              <a:t>Round, steamed rice cake filled with </a:t>
            </a:r>
          </a:p>
          <a:p>
            <a:pPr defTabSz="914400">
              <a:defRPr sz="4500" b="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4000" dirty="0">
                <a:latin typeface="Century Gothic"/>
                <a:cs typeface="Century Gothic"/>
              </a:rPr>
              <a:t>melted </a:t>
            </a:r>
            <a:r>
              <a:rPr lang="en-US" sz="4000" i="1" dirty="0" err="1">
                <a:latin typeface="Century Gothic"/>
                <a:cs typeface="Century Gothic"/>
              </a:rPr>
              <a:t>gula</a:t>
            </a:r>
            <a:r>
              <a:rPr lang="en-US" sz="4000" i="1" dirty="0">
                <a:latin typeface="Century Gothic"/>
                <a:cs typeface="Century Gothic"/>
              </a:rPr>
              <a:t> </a:t>
            </a:r>
            <a:r>
              <a:rPr lang="en-US" sz="4000" i="1" dirty="0" err="1">
                <a:latin typeface="Century Gothic"/>
                <a:cs typeface="Century Gothic"/>
              </a:rPr>
              <a:t>melaka</a:t>
            </a:r>
            <a:r>
              <a:rPr lang="en-US" sz="4000" i="1" dirty="0">
                <a:latin typeface="Century Gothic"/>
                <a:cs typeface="Century Gothic"/>
              </a:rPr>
              <a:t> </a:t>
            </a:r>
            <a:r>
              <a:rPr lang="en-US" sz="4000" dirty="0">
                <a:latin typeface="Century Gothic"/>
                <a:cs typeface="Century Gothic"/>
              </a:rPr>
              <a:t>(palm sugar) and eaten with freshly grated coconut. </a:t>
            </a:r>
            <a:endParaRPr sz="4000" dirty="0">
              <a:latin typeface="Century Gothic"/>
              <a:cs typeface="Century Gothic"/>
            </a:endParaRPr>
          </a:p>
        </p:txBody>
      </p:sp>
      <p:pic>
        <p:nvPicPr>
          <p:cNvPr id="19" name="Picture 18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20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21" name="Picture 20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22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0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75472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Picture 1"/>
          <p:cNvGrpSpPr/>
          <p:nvPr/>
        </p:nvGrpSpPr>
        <p:grpSpPr>
          <a:xfrm>
            <a:off x="1211050" y="3467572"/>
            <a:ext cx="9046429" cy="6285016"/>
            <a:chOff x="0" y="1"/>
            <a:chExt cx="10464342" cy="7502627"/>
          </a:xfrm>
        </p:grpSpPr>
        <p:pic>
          <p:nvPicPr>
            <p:cNvPr id="348" name="Picture 1" descr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10032542" cy="69438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7" name="Picture 1" descr="Picture 1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"/>
              <a:ext cx="10464342" cy="7502627"/>
            </a:xfrm>
            <a:prstGeom prst="rect">
              <a:avLst/>
            </a:prstGeom>
            <a:effectLst/>
          </p:spPr>
        </p:pic>
      </p:grpSp>
      <p:pic>
        <p:nvPicPr>
          <p:cNvPr id="13" name="New Butt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15" name="Picture 13" descr="Picture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0148522" y="4140175"/>
            <a:ext cx="13068858" cy="493717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3"/>
          <p:cNvSpPr txBox="1"/>
          <p:nvPr/>
        </p:nvSpPr>
        <p:spPr>
          <a:xfrm>
            <a:off x="10812729" y="4856370"/>
            <a:ext cx="11740444" cy="3570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6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500" b="0" i="1" dirty="0" err="1">
                <a:latin typeface="Century Gothic"/>
                <a:cs typeface="Century Gothic"/>
              </a:rPr>
              <a:t>Ondeh</a:t>
            </a:r>
            <a:r>
              <a:rPr lang="en-US" sz="5500" b="0" i="1" dirty="0">
                <a:latin typeface="Century Gothic"/>
                <a:cs typeface="Century Gothic"/>
              </a:rPr>
              <a:t> </a:t>
            </a:r>
            <a:r>
              <a:rPr lang="en-US" sz="5500" b="0" i="1" dirty="0" err="1">
                <a:latin typeface="Century Gothic"/>
                <a:cs typeface="Century Gothic"/>
              </a:rPr>
              <a:t>Ondeh</a:t>
            </a:r>
            <a:r>
              <a:rPr lang="en-US" sz="5500" b="0" dirty="0">
                <a:latin typeface="Century Gothic"/>
                <a:cs typeface="Century Gothic"/>
              </a:rPr>
              <a:t>, </a:t>
            </a:r>
            <a:r>
              <a:rPr lang="en-US" sz="5500" b="0" i="1" dirty="0" err="1">
                <a:latin typeface="Century Gothic"/>
                <a:cs typeface="Century Gothic"/>
              </a:rPr>
              <a:t>Kueh</a:t>
            </a:r>
            <a:r>
              <a:rPr lang="en-US" sz="5500" b="0" i="1" dirty="0">
                <a:latin typeface="Century Gothic"/>
                <a:cs typeface="Century Gothic"/>
              </a:rPr>
              <a:t> </a:t>
            </a:r>
            <a:r>
              <a:rPr lang="en-US" sz="5500" b="0" i="1" dirty="0" err="1">
                <a:latin typeface="Century Gothic"/>
                <a:cs typeface="Century Gothic"/>
              </a:rPr>
              <a:t>Dadar</a:t>
            </a:r>
            <a:r>
              <a:rPr lang="en-US" sz="5500" b="0" i="1" dirty="0">
                <a:latin typeface="Century Gothic"/>
                <a:cs typeface="Century Gothic"/>
              </a:rPr>
              <a:t> </a:t>
            </a:r>
          </a:p>
          <a:p>
            <a:pPr defTabSz="914400">
              <a:defRPr sz="6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500" b="0" dirty="0">
                <a:latin typeface="Century Gothic"/>
                <a:cs typeface="Century Gothic"/>
              </a:rPr>
              <a:t>and </a:t>
            </a:r>
            <a:r>
              <a:rPr lang="en-US" sz="5500" b="0" i="1" dirty="0" err="1">
                <a:latin typeface="Century Gothic"/>
                <a:cs typeface="Century Gothic"/>
              </a:rPr>
              <a:t>Putu</a:t>
            </a:r>
            <a:r>
              <a:rPr lang="en-US" sz="5500" b="0" i="1" dirty="0">
                <a:latin typeface="Century Gothic"/>
                <a:cs typeface="Century Gothic"/>
              </a:rPr>
              <a:t> </a:t>
            </a:r>
            <a:r>
              <a:rPr lang="en-US" sz="5500" b="0" i="1" dirty="0" err="1">
                <a:latin typeface="Century Gothic"/>
                <a:cs typeface="Century Gothic"/>
              </a:rPr>
              <a:t>Piring</a:t>
            </a:r>
            <a:r>
              <a:rPr lang="en-US" sz="5500" b="0" i="1" dirty="0">
                <a:latin typeface="Century Gothic"/>
                <a:cs typeface="Century Gothic"/>
              </a:rPr>
              <a:t> </a:t>
            </a:r>
            <a:r>
              <a:rPr lang="en-US" sz="5500" b="0" dirty="0">
                <a:latin typeface="Century Gothic"/>
                <a:cs typeface="Century Gothic"/>
              </a:rPr>
              <a:t>are some of the dishes </a:t>
            </a:r>
            <a:r>
              <a:rPr lang="en-US" sz="5500" dirty="0">
                <a:latin typeface="Century Gothic"/>
                <a:cs typeface="Century Gothic"/>
              </a:rPr>
              <a:t>made with coconut shavings</a:t>
            </a:r>
            <a:r>
              <a:rPr lang="en-US" sz="5500" b="0" dirty="0">
                <a:latin typeface="Century Gothic"/>
                <a:cs typeface="Century Gothic"/>
              </a:rPr>
              <a:t>. </a:t>
            </a:r>
          </a:p>
        </p:txBody>
      </p:sp>
      <p:pic>
        <p:nvPicPr>
          <p:cNvPr id="19" name="Picture 18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20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21" name="Picture 20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22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2" name="24  Coconut Shavings NEW NEW NEW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90400" y="12274211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75472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icture 6" descr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86243" y="760197"/>
            <a:ext cx="18051186" cy="8603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Picture 9" descr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2126" y="1821666"/>
            <a:ext cx="5335549" cy="4439345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TextBox 8"/>
          <p:cNvSpPr txBox="1"/>
          <p:nvPr/>
        </p:nvSpPr>
        <p:spPr>
          <a:xfrm>
            <a:off x="7470478" y="2679427"/>
            <a:ext cx="9595444" cy="2723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914400">
              <a:defRPr sz="6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5500" b="0" dirty="0">
                <a:latin typeface="Century Gothic"/>
                <a:cs typeface="Century Gothic"/>
              </a:rPr>
              <a:t>I hope you have enjoyed learning about delicious food made with coconut.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856" y="1962289"/>
            <a:ext cx="7929041" cy="11870107"/>
          </a:xfrm>
          <a:prstGeom prst="rect">
            <a:avLst/>
          </a:prstGeom>
        </p:spPr>
      </p:pic>
      <p:pic>
        <p:nvPicPr>
          <p:cNvPr id="13" name="26 Delicious foo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771350" y="12274268"/>
            <a:ext cx="812800" cy="812800"/>
          </a:xfrm>
          <a:prstGeom prst="rect">
            <a:avLst/>
          </a:prstGeom>
        </p:spPr>
      </p:pic>
      <p:pic>
        <p:nvPicPr>
          <p:cNvPr id="12" name="New Butt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14" name="Picture 13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17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18" name="Picture 17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19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5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75472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Picture 6" descr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68841" y="840569"/>
            <a:ext cx="12618392" cy="5613411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TextBox 7"/>
          <p:cNvSpPr txBox="1"/>
          <p:nvPr/>
        </p:nvSpPr>
        <p:spPr>
          <a:xfrm>
            <a:off x="6877148" y="1113130"/>
            <a:ext cx="11401778" cy="3677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8000">
                <a:latin typeface="Calibri"/>
                <a:ea typeface="Calibri"/>
                <a:cs typeface="Calibri"/>
                <a:sym typeface="Calibri"/>
              </a:defRPr>
            </a:pPr>
            <a:r>
              <a:rPr sz="6000" b="0" dirty="0">
                <a:latin typeface="Century Gothic"/>
                <a:cs typeface="Century Gothic"/>
              </a:rPr>
              <a:t>N</a:t>
            </a:r>
            <a:r>
              <a:rPr sz="5500" b="0" dirty="0">
                <a:latin typeface="Century Gothic"/>
                <a:cs typeface="Century Gothic"/>
              </a:rPr>
              <a:t>ow, are you ready </a:t>
            </a:r>
          </a:p>
          <a:p>
            <a:pPr defTabSz="914400">
              <a:defRPr sz="8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500" b="0" dirty="0">
                <a:latin typeface="Century Gothic"/>
                <a:cs typeface="Century Gothic"/>
              </a:rPr>
              <a:t>f</a:t>
            </a:r>
            <a:r>
              <a:rPr sz="5500" b="0" dirty="0">
                <a:latin typeface="Century Gothic"/>
                <a:cs typeface="Century Gothic"/>
              </a:rPr>
              <a:t>or </a:t>
            </a:r>
            <a:r>
              <a:rPr lang="en-US" sz="5500" b="0" dirty="0">
                <a:latin typeface="Century Gothic"/>
                <a:cs typeface="Century Gothic"/>
              </a:rPr>
              <a:t>some</a:t>
            </a:r>
            <a:r>
              <a:rPr sz="5500" b="0" dirty="0">
                <a:latin typeface="Century Gothic"/>
                <a:cs typeface="Century Gothic"/>
              </a:rPr>
              <a:t> games?</a:t>
            </a:r>
            <a:endParaRPr lang="en-US" sz="5500" b="0" dirty="0">
              <a:latin typeface="Century Gothic"/>
              <a:cs typeface="Century Gothic"/>
            </a:endParaRPr>
          </a:p>
          <a:p>
            <a:pPr defTabSz="914400">
              <a:defRPr sz="8000">
                <a:latin typeface="Calibri"/>
                <a:ea typeface="Calibri"/>
                <a:cs typeface="Calibri"/>
                <a:sym typeface="Calibri"/>
              </a:defRPr>
            </a:pPr>
            <a:endParaRPr lang="en-US" sz="3200" b="0" dirty="0">
              <a:latin typeface="Century Gothic"/>
              <a:cs typeface="Century Gothic"/>
            </a:endParaRPr>
          </a:p>
          <a:p>
            <a:pPr defTabSz="914400">
              <a:defRPr sz="8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500" b="0" dirty="0">
                <a:latin typeface="Century Gothic"/>
                <a:cs typeface="Century Gothic"/>
              </a:rPr>
              <a:t>Click</a:t>
            </a:r>
            <a:r>
              <a:rPr lang="en-US" sz="6000" b="0" dirty="0">
                <a:latin typeface="Century Gothic"/>
                <a:cs typeface="Century Gothic"/>
              </a:rPr>
              <a:t> on the</a:t>
            </a:r>
            <a:r>
              <a:rPr lang="en-US" sz="6000" dirty="0">
                <a:latin typeface="Century Gothic"/>
                <a:cs typeface="Century Gothic"/>
              </a:rPr>
              <a:t> </a:t>
            </a:r>
            <a:r>
              <a:rPr lang="en-US" sz="8000" dirty="0">
                <a:latin typeface="Century Gothic"/>
                <a:cs typeface="Century Gothic"/>
              </a:rPr>
              <a:t>START</a:t>
            </a:r>
            <a:r>
              <a:rPr lang="en-US" sz="6000" dirty="0">
                <a:latin typeface="Century Gothic"/>
                <a:cs typeface="Century Gothic"/>
              </a:rPr>
              <a:t> </a:t>
            </a:r>
            <a:r>
              <a:rPr lang="en-US" sz="6000" b="0" dirty="0">
                <a:latin typeface="Century Gothic"/>
                <a:cs typeface="Century Gothic"/>
              </a:rPr>
              <a:t>button!</a:t>
            </a:r>
          </a:p>
        </p:txBody>
      </p:sp>
      <p:sp>
        <p:nvSpPr>
          <p:cNvPr id="11" name="Start">
            <a:hlinkClick r:id="" action="ppaction://hlinkshowjump?jump=nextslide"/>
          </p:cNvPr>
          <p:cNvSpPr/>
          <p:nvPr/>
        </p:nvSpPr>
        <p:spPr>
          <a:xfrm>
            <a:off x="8985349" y="10105032"/>
            <a:ext cx="6413302" cy="1553568"/>
          </a:xfrm>
          <a:prstGeom prst="roundRect">
            <a:avLst>
              <a:gd name="adj" fmla="val 14971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8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b="1" dirty="0">
                <a:latin typeface="Century Gothic"/>
                <a:cs typeface="Century Gothic"/>
              </a:rPr>
              <a:t>Start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8365" y="662807"/>
            <a:ext cx="8260786" cy="11592486"/>
          </a:xfrm>
          <a:prstGeom prst="rect">
            <a:avLst/>
          </a:prstGeom>
        </p:spPr>
      </p:pic>
      <p:pic>
        <p:nvPicPr>
          <p:cNvPr id="7" name="27 Now are you ready for some gam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  <p:pic>
        <p:nvPicPr>
          <p:cNvPr id="8" name="New Butt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9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1132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75472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extBox 5"/>
          <p:cNvSpPr txBox="1"/>
          <p:nvPr/>
        </p:nvSpPr>
        <p:spPr>
          <a:xfrm>
            <a:off x="1006390" y="7422589"/>
            <a:ext cx="22356244" cy="172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sz="4800" b="0" dirty="0">
                <a:latin typeface="Century Gothic"/>
                <a:cs typeface="Century Gothic"/>
              </a:rPr>
              <a:t>Click on the correct food that is </a:t>
            </a:r>
            <a:r>
              <a:rPr sz="4800" b="0" dirty="0" smtClean="0">
                <a:latin typeface="Century Gothic"/>
                <a:cs typeface="Century Gothic"/>
              </a:rPr>
              <a:t>made</a:t>
            </a:r>
            <a:r>
              <a:rPr lang="en-US" sz="4800" b="0" dirty="0">
                <a:latin typeface="Century Gothic"/>
                <a:cs typeface="Century Gothic"/>
              </a:rPr>
              <a:t> </a:t>
            </a:r>
            <a:r>
              <a:rPr lang="en-US" sz="4800" b="0" dirty="0" smtClean="0">
                <a:latin typeface="Century Gothic"/>
                <a:cs typeface="Century Gothic"/>
              </a:rPr>
              <a:t>using</a:t>
            </a:r>
          </a:p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sz="4800" u="sng" dirty="0" smtClean="0">
                <a:solidFill>
                  <a:srgbClr val="F54DC5"/>
                </a:solidFill>
                <a:latin typeface="Century Gothic"/>
                <a:cs typeface="Century Gothic"/>
              </a:rPr>
              <a:t>coconut milk</a:t>
            </a:r>
            <a:r>
              <a:rPr lang="en-US" sz="4800" b="0" dirty="0" smtClean="0">
                <a:solidFill>
                  <a:srgbClr val="F54DC5"/>
                </a:solidFill>
                <a:latin typeface="Century Gothic"/>
                <a:cs typeface="Century Gothic"/>
              </a:rPr>
              <a:t> </a:t>
            </a:r>
            <a:r>
              <a:rPr lang="en-US" sz="4800" b="0" dirty="0" smtClean="0">
                <a:solidFill>
                  <a:schemeClr val="tx1"/>
                </a:solidFill>
                <a:latin typeface="Century Gothic"/>
                <a:cs typeface="Century Gothic"/>
              </a:rPr>
              <a:t>as an ingredient</a:t>
            </a:r>
            <a:r>
              <a:rPr sz="4800" b="0" dirty="0" smtClean="0">
                <a:latin typeface="Century Gothic"/>
                <a:cs typeface="Century Gothic"/>
              </a:rPr>
              <a:t>.</a:t>
            </a:r>
            <a:endParaRPr sz="4800" b="0" dirty="0">
              <a:latin typeface="Century Gothic"/>
              <a:cs typeface="Century Gothic"/>
            </a:endParaRPr>
          </a:p>
        </p:txBody>
      </p:sp>
      <p:sp>
        <p:nvSpPr>
          <p:cNvPr id="371" name="Start">
            <a:hlinkClick r:id="rId8" action="ppaction://hlinksldjump"/>
          </p:cNvPr>
          <p:cNvSpPr/>
          <p:nvPr/>
        </p:nvSpPr>
        <p:spPr>
          <a:xfrm>
            <a:off x="8985349" y="10105032"/>
            <a:ext cx="6413302" cy="1553568"/>
          </a:xfrm>
          <a:prstGeom prst="roundRect">
            <a:avLst>
              <a:gd name="adj" fmla="val 14971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8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b="1" dirty="0">
                <a:latin typeface="Century Gothic"/>
                <a:cs typeface="Century Gothic"/>
              </a:rPr>
              <a:t>Start</a:t>
            </a:r>
          </a:p>
        </p:txBody>
      </p:sp>
      <p:sp>
        <p:nvSpPr>
          <p:cNvPr id="372" name="Instructions:"/>
          <p:cNvSpPr txBox="1"/>
          <p:nvPr/>
        </p:nvSpPr>
        <p:spPr>
          <a:xfrm>
            <a:off x="9227496" y="5676800"/>
            <a:ext cx="5929007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96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8000" dirty="0">
                <a:latin typeface="Century Gothic"/>
                <a:cs typeface="Century Gothic"/>
              </a:rPr>
              <a:t>Instructions:</a:t>
            </a:r>
          </a:p>
        </p:txBody>
      </p:sp>
      <p:pic>
        <p:nvPicPr>
          <p:cNvPr id="8" name="New Butt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2" name="27 Click Coconut Milk FINAL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90400" y="12274684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75472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extBox 2"/>
          <p:cNvSpPr txBox="1"/>
          <p:nvPr/>
        </p:nvSpPr>
        <p:spPr>
          <a:xfrm>
            <a:off x="3202939" y="749387"/>
            <a:ext cx="18002727" cy="172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b="0" dirty="0">
                <a:latin typeface="Century Gothic"/>
                <a:cs typeface="Century Gothic"/>
              </a:rPr>
              <a:t>Click on the correct food that is made using </a:t>
            </a:r>
          </a:p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u="sng" dirty="0">
                <a:solidFill>
                  <a:srgbClr val="F54DC5"/>
                </a:solidFill>
                <a:latin typeface="Century Gothic"/>
                <a:cs typeface="Century Gothic"/>
              </a:rPr>
              <a:t>coconut milk</a:t>
            </a:r>
            <a:r>
              <a:rPr lang="en-US" sz="5000" b="0" dirty="0">
                <a:solidFill>
                  <a:srgbClr val="F54DC5"/>
                </a:solidFill>
                <a:latin typeface="Century Gothic"/>
                <a:cs typeface="Century Gothic"/>
              </a:rPr>
              <a:t> </a:t>
            </a:r>
            <a:r>
              <a:rPr lang="en-US" sz="5000" b="0" dirty="0">
                <a:solidFill>
                  <a:schemeClr val="tx1"/>
                </a:solidFill>
                <a:latin typeface="Century Gothic"/>
                <a:cs typeface="Century Gothic"/>
              </a:rPr>
              <a:t>as an ingredient</a:t>
            </a:r>
            <a:r>
              <a:rPr lang="en-US" sz="5000" b="0" dirty="0">
                <a:latin typeface="Century Gothic"/>
                <a:cs typeface="Century Gothic"/>
              </a:rPr>
              <a:t>.</a:t>
            </a:r>
            <a:endParaRPr lang="en-US" sz="5000" b="0" dirty="0">
              <a:latin typeface="Century Gothic"/>
              <a:cs typeface="Century Gothic"/>
            </a:endParaRPr>
          </a:p>
        </p:txBody>
      </p:sp>
      <p:grpSp>
        <p:nvGrpSpPr>
          <p:cNvPr id="29" name="Picture 12"/>
          <p:cNvGrpSpPr/>
          <p:nvPr/>
        </p:nvGrpSpPr>
        <p:grpSpPr>
          <a:xfrm>
            <a:off x="3677232" y="2607743"/>
            <a:ext cx="4713607" cy="4263409"/>
            <a:chOff x="0" y="0"/>
            <a:chExt cx="4713605" cy="4840605"/>
          </a:xfrm>
        </p:grpSpPr>
        <p:pic>
          <p:nvPicPr>
            <p:cNvPr id="30" name="Picture 12" descr="Picture 12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281805" cy="42818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" name="Picture 12" descr="Picture 12">
              <a:hlinkClick r:id="rId6" action="ppaction://hlinksldjump"/>
              <a:hlinkHover r:id="" action="ppaction://noaction">
                <a:snd r:embed="rId8" name="Nasik Lemak.wav"/>
              </a:hlinkHover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13605" cy="4840605"/>
            </a:xfrm>
            <a:prstGeom prst="rect">
              <a:avLst/>
            </a:prstGeom>
            <a:effectLst/>
          </p:spPr>
        </p:pic>
      </p:grpSp>
      <p:sp>
        <p:nvSpPr>
          <p:cNvPr id="33" name="TextBox 15"/>
          <p:cNvSpPr txBox="1"/>
          <p:nvPr/>
        </p:nvSpPr>
        <p:spPr>
          <a:xfrm>
            <a:off x="3768030" y="6606457"/>
            <a:ext cx="453201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Nasi Lemak</a:t>
            </a:r>
          </a:p>
        </p:txBody>
      </p:sp>
      <p:grpSp>
        <p:nvGrpSpPr>
          <p:cNvPr id="15" name="Picture 2"/>
          <p:cNvGrpSpPr/>
          <p:nvPr/>
        </p:nvGrpSpPr>
        <p:grpSpPr>
          <a:xfrm>
            <a:off x="9823124" y="7690388"/>
            <a:ext cx="4762355" cy="4550346"/>
            <a:chOff x="0" y="0"/>
            <a:chExt cx="4762353" cy="4697866"/>
          </a:xfrm>
        </p:grpSpPr>
        <p:pic>
          <p:nvPicPr>
            <p:cNvPr id="16" name="Picture 2" descr="Picture 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330554" cy="41390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" name="Picture 2" descr="Picture 2">
              <a:hlinkClick r:id="rId12" action="ppaction://hlinksldjump"/>
              <a:hlinkHover r:id="" action="ppaction://noaction">
                <a:snd r:embed="rId13" name="Rendang.wav"/>
              </a:hlinkHover>
            </p:cNvPr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62354" cy="4697867"/>
            </a:xfrm>
            <a:prstGeom prst="rect">
              <a:avLst/>
            </a:prstGeom>
            <a:effectLst/>
          </p:spPr>
        </p:pic>
      </p:grpSp>
      <p:sp>
        <p:nvSpPr>
          <p:cNvPr id="18" name="TextBox 8"/>
          <p:cNvSpPr txBox="1"/>
          <p:nvPr/>
        </p:nvSpPr>
        <p:spPr>
          <a:xfrm>
            <a:off x="10418861" y="11909144"/>
            <a:ext cx="35708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 err="1">
                <a:latin typeface="Century Gothic"/>
                <a:cs typeface="Century Gothic"/>
              </a:rPr>
              <a:t>Rendang</a:t>
            </a:r>
            <a:endParaRPr sz="6000" i="1" dirty="0">
              <a:latin typeface="Century Gothic"/>
              <a:cs typeface="Century Gothic"/>
            </a:endParaRPr>
          </a:p>
        </p:txBody>
      </p:sp>
      <p:sp>
        <p:nvSpPr>
          <p:cNvPr id="19" name="TextBox 11"/>
          <p:cNvSpPr txBox="1"/>
          <p:nvPr/>
        </p:nvSpPr>
        <p:spPr>
          <a:xfrm>
            <a:off x="16629800" y="6606457"/>
            <a:ext cx="31703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56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Lontong</a:t>
            </a:r>
          </a:p>
        </p:txBody>
      </p:sp>
      <p:grpSp>
        <p:nvGrpSpPr>
          <p:cNvPr id="20" name="Picture 1"/>
          <p:cNvGrpSpPr/>
          <p:nvPr/>
        </p:nvGrpSpPr>
        <p:grpSpPr>
          <a:xfrm>
            <a:off x="15832981" y="2615584"/>
            <a:ext cx="4764024" cy="4255568"/>
            <a:chOff x="0" y="0"/>
            <a:chExt cx="5381199" cy="4745773"/>
          </a:xfrm>
        </p:grpSpPr>
        <p:pic>
          <p:nvPicPr>
            <p:cNvPr id="21" name="Picture 1" descr="Picture 1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949400" cy="41869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Picture 1" descr="Picture 1">
              <a:hlinkClick r:id="rId17" action="ppaction://hlinksldjump"/>
              <a:hlinkHover r:id="" action="ppaction://noaction">
                <a:snd r:embed="rId18" name="Lontong NEW.wav"/>
              </a:hlinkHover>
            </p:cNvPr>
            <p:cNvPicPr>
              <a:picLocks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381200" cy="4745774"/>
            </a:xfrm>
            <a:prstGeom prst="rect">
              <a:avLst/>
            </a:prstGeom>
            <a:effectLst/>
          </p:spPr>
        </p:pic>
      </p:grpSp>
      <p:grpSp>
        <p:nvGrpSpPr>
          <p:cNvPr id="23" name="Picture 1"/>
          <p:cNvGrpSpPr/>
          <p:nvPr/>
        </p:nvGrpSpPr>
        <p:grpSpPr>
          <a:xfrm>
            <a:off x="3613949" y="7690388"/>
            <a:ext cx="4718304" cy="4526280"/>
            <a:chOff x="0" y="0"/>
            <a:chExt cx="5919056" cy="5185326"/>
          </a:xfrm>
        </p:grpSpPr>
        <p:pic>
          <p:nvPicPr>
            <p:cNvPr id="24" name="Picture 1" descr="Picture 1">
              <a:hlinkClick r:id="rId20" action="ppaction://hlinksldjump"/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487257" cy="46265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" name="Picture 1" descr="Picture 1">
              <a:hlinkClick r:id="rId22" action="ppaction://hlinksldjump"/>
              <a:hlinkHover r:id="" action="ppaction://noaction">
                <a:snd r:embed="rId23" name="Ondeh Ondeh.wav"/>
              </a:hlinkHover>
            </p:cNvPr>
            <p:cNvPicPr>
              <a:picLocks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19057" cy="5185327"/>
            </a:xfrm>
            <a:prstGeom prst="rect">
              <a:avLst/>
            </a:prstGeom>
            <a:effectLst/>
          </p:spPr>
        </p:pic>
      </p:grpSp>
      <p:grpSp>
        <p:nvGrpSpPr>
          <p:cNvPr id="39" name="Picture 5"/>
          <p:cNvGrpSpPr/>
          <p:nvPr/>
        </p:nvGrpSpPr>
        <p:grpSpPr>
          <a:xfrm>
            <a:off x="9867176" y="2586407"/>
            <a:ext cx="4718304" cy="4284745"/>
            <a:chOff x="0" y="0"/>
            <a:chExt cx="6025408" cy="5066586"/>
          </a:xfrm>
        </p:grpSpPr>
        <p:pic>
          <p:nvPicPr>
            <p:cNvPr id="40" name="Picture 5" descr="Picture 5">
              <a:hlinkClick r:id="rId25" action="ppaction://hlinksldjump"/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593609" cy="45077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" name="Picture 5" descr="Picture 5">
              <a:hlinkClick r:id="rId27" action="ppaction://hlinksldjump"/>
              <a:hlinkHover r:id="" action="ppaction://noaction">
                <a:snd r:embed="rId28" name="Kueh Dadar.wav"/>
              </a:hlinkHover>
            </p:cNvPr>
            <p:cNvPicPr>
              <a:picLocks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25409" cy="5066587"/>
            </a:xfrm>
            <a:prstGeom prst="rect">
              <a:avLst/>
            </a:prstGeom>
            <a:effectLst/>
          </p:spPr>
        </p:pic>
      </p:grpSp>
      <p:sp>
        <p:nvSpPr>
          <p:cNvPr id="42" name="TextBox 10"/>
          <p:cNvSpPr txBox="1"/>
          <p:nvPr/>
        </p:nvSpPr>
        <p:spPr>
          <a:xfrm>
            <a:off x="9275199" y="6619609"/>
            <a:ext cx="5858207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Kueh Dadar</a:t>
            </a:r>
          </a:p>
        </p:txBody>
      </p:sp>
      <p:sp>
        <p:nvSpPr>
          <p:cNvPr id="43" name="TextBox 11"/>
          <p:cNvSpPr txBox="1"/>
          <p:nvPr/>
        </p:nvSpPr>
        <p:spPr>
          <a:xfrm>
            <a:off x="16214647" y="11909144"/>
            <a:ext cx="400069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Putu Piring</a:t>
            </a:r>
          </a:p>
        </p:txBody>
      </p:sp>
      <p:grpSp>
        <p:nvGrpSpPr>
          <p:cNvPr id="44" name="Picture 2"/>
          <p:cNvGrpSpPr/>
          <p:nvPr/>
        </p:nvGrpSpPr>
        <p:grpSpPr>
          <a:xfrm>
            <a:off x="15855841" y="7690390"/>
            <a:ext cx="4718304" cy="4526280"/>
            <a:chOff x="0" y="0"/>
            <a:chExt cx="6064741" cy="5066589"/>
          </a:xfrm>
        </p:grpSpPr>
        <p:pic>
          <p:nvPicPr>
            <p:cNvPr id="45" name="Picture 2" descr="Picture 2">
              <a:hlinkClick r:id="rId30" action="ppaction://hlinksldjump"/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632942" cy="45077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" name="Picture 2" descr="Picture 2">
              <a:hlinkClick r:id="rId32" action="ppaction://hlinksldjump"/>
              <a:hlinkHover r:id="" action="ppaction://noaction">
                <a:snd r:embed="rId33" name="Putu Piring.wav"/>
              </a:hlinkHover>
            </p:cNvPr>
            <p:cNvPicPr>
              <a:picLocks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64742" cy="5066590"/>
            </a:xfrm>
            <a:prstGeom prst="rect">
              <a:avLst/>
            </a:prstGeom>
            <a:effectLst/>
          </p:spPr>
        </p:pic>
      </p:grpSp>
      <p:pic>
        <p:nvPicPr>
          <p:cNvPr id="32" name="New Butt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sp>
        <p:nvSpPr>
          <p:cNvPr id="47" name="TextBox 9"/>
          <p:cNvSpPr txBox="1"/>
          <p:nvPr/>
        </p:nvSpPr>
        <p:spPr>
          <a:xfrm>
            <a:off x="3443946" y="11940675"/>
            <a:ext cx="5184433" cy="10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5600" i="1" dirty="0">
                <a:latin typeface="Century Gothic"/>
                <a:cs typeface="Century Gothic"/>
              </a:rPr>
              <a:t>Ondeh Ondeh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75472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Picture 12"/>
          <p:cNvGrpSpPr/>
          <p:nvPr/>
        </p:nvGrpSpPr>
        <p:grpSpPr>
          <a:xfrm>
            <a:off x="3677232" y="2607743"/>
            <a:ext cx="4713606" cy="4263408"/>
            <a:chOff x="0" y="0"/>
            <a:chExt cx="4713604" cy="4840604"/>
          </a:xfrm>
        </p:grpSpPr>
        <p:pic>
          <p:nvPicPr>
            <p:cNvPr id="30" name="Picture 12" descr="Picture 12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281805" cy="42818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" name="Picture 12" descr="Picture 12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13605" cy="4840605"/>
            </a:xfrm>
            <a:prstGeom prst="rect">
              <a:avLst/>
            </a:prstGeom>
            <a:effectLst/>
          </p:spPr>
        </p:pic>
      </p:grpSp>
      <p:sp>
        <p:nvSpPr>
          <p:cNvPr id="33" name="TextBox 15"/>
          <p:cNvSpPr txBox="1"/>
          <p:nvPr/>
        </p:nvSpPr>
        <p:spPr>
          <a:xfrm>
            <a:off x="3768030" y="6606457"/>
            <a:ext cx="453201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Nasi Lemak</a:t>
            </a:r>
          </a:p>
        </p:txBody>
      </p:sp>
      <p:sp>
        <p:nvSpPr>
          <p:cNvPr id="19" name="TextBox 11"/>
          <p:cNvSpPr txBox="1"/>
          <p:nvPr/>
        </p:nvSpPr>
        <p:spPr>
          <a:xfrm>
            <a:off x="16629800" y="6606457"/>
            <a:ext cx="31703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56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Lontong</a:t>
            </a:r>
          </a:p>
        </p:txBody>
      </p:sp>
      <p:grpSp>
        <p:nvGrpSpPr>
          <p:cNvPr id="20" name="Picture 1"/>
          <p:cNvGrpSpPr/>
          <p:nvPr/>
        </p:nvGrpSpPr>
        <p:grpSpPr>
          <a:xfrm>
            <a:off x="15832981" y="2615584"/>
            <a:ext cx="4764024" cy="4255568"/>
            <a:chOff x="0" y="0"/>
            <a:chExt cx="5381199" cy="4745773"/>
          </a:xfrm>
        </p:grpSpPr>
        <p:pic>
          <p:nvPicPr>
            <p:cNvPr id="21" name="Picture 1" descr="Picture 1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949400" cy="41869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Picture 1" descr="Picture 1">
              <a:hlinkClick r:id="rId9" action="ppaction://hlinksldjump"/>
              <a:hlinkHover r:id="" action="ppaction://noaction">
                <a:snd r:embed="rId10" name="Lontong NEW.wav"/>
              </a:hlinkHover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381200" cy="4745774"/>
            </a:xfrm>
            <a:prstGeom prst="rect">
              <a:avLst/>
            </a:prstGeom>
            <a:effectLst/>
          </p:spPr>
        </p:pic>
      </p:grpSp>
      <p:grpSp>
        <p:nvGrpSpPr>
          <p:cNvPr id="23" name="Picture 1"/>
          <p:cNvGrpSpPr/>
          <p:nvPr/>
        </p:nvGrpSpPr>
        <p:grpSpPr>
          <a:xfrm>
            <a:off x="3613949" y="7690388"/>
            <a:ext cx="4718304" cy="4526280"/>
            <a:chOff x="0" y="0"/>
            <a:chExt cx="5919056" cy="5185326"/>
          </a:xfrm>
        </p:grpSpPr>
        <p:pic>
          <p:nvPicPr>
            <p:cNvPr id="24" name="Picture 1" descr="Picture 1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487257" cy="46265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" name="Picture 1" descr="Picture 1">
              <a:hlinkClick r:id="rId7" action="ppaction://hlinksldjump"/>
              <a:hlinkHover r:id="" action="ppaction://noaction">
                <a:snd r:embed="rId14" name="Ondeh Ondeh.wav"/>
              </a:hlinkHover>
            </p:cNvPr>
            <p:cNvPicPr>
              <a:picLocks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19057" cy="5185327"/>
            </a:xfrm>
            <a:prstGeom prst="rect">
              <a:avLst/>
            </a:prstGeom>
            <a:effectLst/>
          </p:spPr>
        </p:pic>
      </p:grpSp>
      <p:sp>
        <p:nvSpPr>
          <p:cNvPr id="43" name="TextBox 11"/>
          <p:cNvSpPr txBox="1"/>
          <p:nvPr/>
        </p:nvSpPr>
        <p:spPr>
          <a:xfrm>
            <a:off x="16214647" y="11909144"/>
            <a:ext cx="400069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Putu Piring</a:t>
            </a:r>
          </a:p>
        </p:txBody>
      </p:sp>
      <p:grpSp>
        <p:nvGrpSpPr>
          <p:cNvPr id="44" name="Picture 2"/>
          <p:cNvGrpSpPr/>
          <p:nvPr/>
        </p:nvGrpSpPr>
        <p:grpSpPr>
          <a:xfrm>
            <a:off x="15855841" y="7690390"/>
            <a:ext cx="4718304" cy="4526280"/>
            <a:chOff x="0" y="0"/>
            <a:chExt cx="6064741" cy="5066589"/>
          </a:xfrm>
        </p:grpSpPr>
        <p:pic>
          <p:nvPicPr>
            <p:cNvPr id="45" name="Picture 2" descr="Picture 2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632942" cy="45077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" name="Picture 2" descr="Picture 2">
              <a:hlinkClick r:id="rId18" action="ppaction://hlinksldjump"/>
              <a:hlinkHover r:id="" action="ppaction://noaction">
                <a:snd r:embed="rId19" name="Putu Piring.wav"/>
              </a:hlinkHover>
            </p:cNvPr>
            <p:cNvPicPr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64742" cy="5066590"/>
            </a:xfrm>
            <a:prstGeom prst="rect">
              <a:avLst/>
            </a:prstGeom>
            <a:effectLst/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2939" y="1975135"/>
            <a:ext cx="5409524" cy="5282539"/>
          </a:xfrm>
          <a:prstGeom prst="rect">
            <a:avLst/>
          </a:prstGeom>
        </p:spPr>
      </p:pic>
      <p:grpSp>
        <p:nvGrpSpPr>
          <p:cNvPr id="28" name="Picture 2"/>
          <p:cNvGrpSpPr/>
          <p:nvPr/>
        </p:nvGrpSpPr>
        <p:grpSpPr>
          <a:xfrm>
            <a:off x="9823124" y="7690388"/>
            <a:ext cx="4762355" cy="4550346"/>
            <a:chOff x="0" y="0"/>
            <a:chExt cx="4762353" cy="4697866"/>
          </a:xfrm>
        </p:grpSpPr>
        <p:pic>
          <p:nvPicPr>
            <p:cNvPr id="32" name="Picture 2" descr="Picture 2">
              <a:hlinkClick r:id="rId22" action="ppaction://hlinksldjump"/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330554" cy="41390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" name="Picture 2" descr="Picture 2">
              <a:hlinkClick r:id="rId22" action="ppaction://hlinksldjump"/>
              <a:hlinkHover r:id="" action="ppaction://noaction">
                <a:snd r:embed="rId24" name="Rendang.wav"/>
              </a:hlinkHover>
            </p:cNvPr>
            <p:cNvPicPr>
              <a:picLocks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62354" cy="4697867"/>
            </a:xfrm>
            <a:prstGeom prst="rect">
              <a:avLst/>
            </a:prstGeom>
            <a:effectLst/>
          </p:spPr>
        </p:pic>
      </p:grpSp>
      <p:sp>
        <p:nvSpPr>
          <p:cNvPr id="35" name="TextBox 8"/>
          <p:cNvSpPr txBox="1"/>
          <p:nvPr/>
        </p:nvSpPr>
        <p:spPr>
          <a:xfrm>
            <a:off x="10418861" y="11909144"/>
            <a:ext cx="35708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Rendang</a:t>
            </a:r>
          </a:p>
        </p:txBody>
      </p:sp>
      <p:grpSp>
        <p:nvGrpSpPr>
          <p:cNvPr id="36" name="Picture 5"/>
          <p:cNvGrpSpPr/>
          <p:nvPr/>
        </p:nvGrpSpPr>
        <p:grpSpPr>
          <a:xfrm>
            <a:off x="9873924" y="2586407"/>
            <a:ext cx="4718304" cy="4284745"/>
            <a:chOff x="0" y="0"/>
            <a:chExt cx="6025408" cy="5066586"/>
          </a:xfrm>
        </p:grpSpPr>
        <p:pic>
          <p:nvPicPr>
            <p:cNvPr id="37" name="Picture 5" descr="Picture 5">
              <a:hlinkClick r:id="rId26" action="ppaction://hlinksldjump"/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593609" cy="45077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7" name="Picture 5" descr="Picture 5">
              <a:hlinkClick r:id="rId28" action="ppaction://hlinksldjump"/>
              <a:hlinkHover r:id="" action="ppaction://noaction">
                <a:snd r:embed="rId29" name="Kueh Dadar.wav"/>
              </a:hlinkHover>
            </p:cNvPr>
            <p:cNvPicPr>
              <a:picLocks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25409" cy="5066587"/>
            </a:xfrm>
            <a:prstGeom prst="rect">
              <a:avLst/>
            </a:prstGeom>
            <a:effectLst/>
          </p:spPr>
        </p:pic>
      </p:grpSp>
      <p:sp>
        <p:nvSpPr>
          <p:cNvPr id="48" name="TextBox 10"/>
          <p:cNvSpPr txBox="1"/>
          <p:nvPr/>
        </p:nvSpPr>
        <p:spPr>
          <a:xfrm>
            <a:off x="9275199" y="6619609"/>
            <a:ext cx="5858207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Kueh Dadar</a:t>
            </a:r>
          </a:p>
        </p:txBody>
      </p:sp>
      <p:sp>
        <p:nvSpPr>
          <p:cNvPr id="41" name="TextBox 9"/>
          <p:cNvSpPr txBox="1"/>
          <p:nvPr/>
        </p:nvSpPr>
        <p:spPr>
          <a:xfrm>
            <a:off x="3443946" y="11940675"/>
            <a:ext cx="5184433" cy="10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5600" i="1" dirty="0">
                <a:latin typeface="Century Gothic"/>
                <a:cs typeface="Century Gothic"/>
              </a:rPr>
              <a:t>Ondeh Ondeh</a:t>
            </a:r>
          </a:p>
        </p:txBody>
      </p:sp>
      <p:sp>
        <p:nvSpPr>
          <p:cNvPr id="38" name="TextBox 2"/>
          <p:cNvSpPr txBox="1"/>
          <p:nvPr/>
        </p:nvSpPr>
        <p:spPr>
          <a:xfrm>
            <a:off x="3202939" y="749387"/>
            <a:ext cx="18002727" cy="172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b="0" dirty="0">
                <a:latin typeface="Century Gothic"/>
                <a:cs typeface="Century Gothic"/>
              </a:rPr>
              <a:t>Click on the correct food that is made using </a:t>
            </a:r>
          </a:p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u="sng" dirty="0">
                <a:solidFill>
                  <a:srgbClr val="F54DC5"/>
                </a:solidFill>
                <a:latin typeface="Century Gothic"/>
                <a:cs typeface="Century Gothic"/>
              </a:rPr>
              <a:t>coconut milk</a:t>
            </a:r>
            <a:r>
              <a:rPr lang="en-US" sz="5000" b="0" dirty="0">
                <a:solidFill>
                  <a:srgbClr val="F54DC5"/>
                </a:solidFill>
                <a:latin typeface="Century Gothic"/>
                <a:cs typeface="Century Gothic"/>
              </a:rPr>
              <a:t> </a:t>
            </a:r>
            <a:r>
              <a:rPr lang="en-US" sz="5000" b="0" dirty="0">
                <a:solidFill>
                  <a:schemeClr val="tx1"/>
                </a:solidFill>
                <a:latin typeface="Century Gothic"/>
                <a:cs typeface="Century Gothic"/>
              </a:rPr>
              <a:t>as an ingredient</a:t>
            </a:r>
            <a:r>
              <a:rPr lang="en-US" sz="5000" b="0" dirty="0">
                <a:latin typeface="Century Gothic"/>
                <a:cs typeface="Century Gothic"/>
              </a:rPr>
              <a:t>.</a:t>
            </a:r>
            <a:endParaRPr lang="en-US" sz="5000" b="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960599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 Join 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74268"/>
            <a:ext cx="812800" cy="812800"/>
          </a:xfrm>
          <a:prstGeom prst="rect">
            <a:avLst/>
          </a:prstGeom>
        </p:spPr>
      </p:pic>
      <p:pic>
        <p:nvPicPr>
          <p:cNvPr id="13" name="New Butt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11" name="Picture 10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12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14" name="Picture 13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15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75472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Picture 12"/>
          <p:cNvGrpSpPr/>
          <p:nvPr/>
        </p:nvGrpSpPr>
        <p:grpSpPr>
          <a:xfrm>
            <a:off x="3677232" y="2607743"/>
            <a:ext cx="4713606" cy="4263408"/>
            <a:chOff x="0" y="0"/>
            <a:chExt cx="4713604" cy="4840604"/>
          </a:xfrm>
        </p:grpSpPr>
        <p:pic>
          <p:nvPicPr>
            <p:cNvPr id="30" name="Picture 12" descr="Picture 12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281805" cy="42818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" name="Picture 12" descr="Picture 12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13605" cy="4840605"/>
            </a:xfrm>
            <a:prstGeom prst="rect">
              <a:avLst/>
            </a:prstGeom>
            <a:effectLst/>
          </p:spPr>
        </p:pic>
      </p:grpSp>
      <p:sp>
        <p:nvSpPr>
          <p:cNvPr id="33" name="TextBox 15"/>
          <p:cNvSpPr txBox="1"/>
          <p:nvPr/>
        </p:nvSpPr>
        <p:spPr>
          <a:xfrm>
            <a:off x="3768030" y="6606457"/>
            <a:ext cx="453201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Nasi Lemak</a:t>
            </a:r>
          </a:p>
        </p:txBody>
      </p:sp>
      <p:grpSp>
        <p:nvGrpSpPr>
          <p:cNvPr id="15" name="Picture 2"/>
          <p:cNvGrpSpPr/>
          <p:nvPr/>
        </p:nvGrpSpPr>
        <p:grpSpPr>
          <a:xfrm>
            <a:off x="9823124" y="7714451"/>
            <a:ext cx="4762355" cy="4574409"/>
            <a:chOff x="0" y="0"/>
            <a:chExt cx="4762353" cy="4697866"/>
          </a:xfrm>
        </p:grpSpPr>
        <p:pic>
          <p:nvPicPr>
            <p:cNvPr id="16" name="Picture 2" descr="Picture 2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330554" cy="41390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" name="Picture 2" descr="Picture 2">
              <a:hlinkClick r:id="rId7" action="ppaction://hlinksldjump"/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62354" cy="4697867"/>
            </a:xfrm>
            <a:prstGeom prst="rect">
              <a:avLst/>
            </a:prstGeom>
            <a:effectLst/>
          </p:spPr>
        </p:pic>
      </p:grpSp>
      <p:sp>
        <p:nvSpPr>
          <p:cNvPr id="18" name="TextBox 8"/>
          <p:cNvSpPr txBox="1"/>
          <p:nvPr/>
        </p:nvSpPr>
        <p:spPr>
          <a:xfrm>
            <a:off x="10418860" y="11909144"/>
            <a:ext cx="35708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Rendang</a:t>
            </a:r>
          </a:p>
        </p:txBody>
      </p:sp>
      <p:sp>
        <p:nvSpPr>
          <p:cNvPr id="19" name="TextBox 11"/>
          <p:cNvSpPr txBox="1"/>
          <p:nvPr/>
        </p:nvSpPr>
        <p:spPr>
          <a:xfrm>
            <a:off x="16629800" y="6606457"/>
            <a:ext cx="31703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56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Lontong</a:t>
            </a:r>
          </a:p>
        </p:txBody>
      </p:sp>
      <p:grpSp>
        <p:nvGrpSpPr>
          <p:cNvPr id="20" name="Picture 1"/>
          <p:cNvGrpSpPr/>
          <p:nvPr/>
        </p:nvGrpSpPr>
        <p:grpSpPr>
          <a:xfrm>
            <a:off x="15832981" y="2615584"/>
            <a:ext cx="4764024" cy="4255568"/>
            <a:chOff x="0" y="0"/>
            <a:chExt cx="5381199" cy="4745773"/>
          </a:xfrm>
        </p:grpSpPr>
        <p:pic>
          <p:nvPicPr>
            <p:cNvPr id="21" name="Picture 1" descr="Picture 1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949400" cy="41869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Picture 1" descr="Picture 1">
              <a:hlinkClick r:id="rId12" action="ppaction://hlinksldjump"/>
              <a:hlinkHover r:id="" action="ppaction://noaction">
                <a:snd r:embed="rId13" name="Lontong NEW.wav"/>
              </a:hlinkHover>
            </p:cNvPr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381200" cy="4745774"/>
            </a:xfrm>
            <a:prstGeom prst="rect">
              <a:avLst/>
            </a:prstGeom>
            <a:effectLst/>
          </p:spPr>
        </p:pic>
      </p:grpSp>
      <p:grpSp>
        <p:nvGrpSpPr>
          <p:cNvPr id="23" name="Picture 1"/>
          <p:cNvGrpSpPr/>
          <p:nvPr/>
        </p:nvGrpSpPr>
        <p:grpSpPr>
          <a:xfrm>
            <a:off x="3613949" y="7690388"/>
            <a:ext cx="4718304" cy="4526280"/>
            <a:chOff x="0" y="0"/>
            <a:chExt cx="5919056" cy="5185326"/>
          </a:xfrm>
        </p:grpSpPr>
        <p:pic>
          <p:nvPicPr>
            <p:cNvPr id="24" name="Picture 1" descr="Picture 1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487257" cy="46265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" name="Picture 1" descr="Picture 1">
              <a:hlinkClick r:id="rId17" action="ppaction://hlinksldjump"/>
              <a:hlinkHover r:id="" action="ppaction://noaction">
                <a:snd r:embed="rId18" name="Ondeh Ondeh.wav"/>
              </a:hlinkHover>
            </p:cNvPr>
            <p:cNvPicPr>
              <a:picLocks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19057" cy="5185327"/>
            </a:xfrm>
            <a:prstGeom prst="rect">
              <a:avLst/>
            </a:prstGeom>
            <a:effectLst/>
          </p:spPr>
        </p:pic>
      </p:grpSp>
      <p:grpSp>
        <p:nvGrpSpPr>
          <p:cNvPr id="39" name="Picture 5"/>
          <p:cNvGrpSpPr/>
          <p:nvPr/>
        </p:nvGrpSpPr>
        <p:grpSpPr>
          <a:xfrm>
            <a:off x="9868513" y="2600940"/>
            <a:ext cx="4718304" cy="4263410"/>
            <a:chOff x="0" y="0"/>
            <a:chExt cx="6025409" cy="5066587"/>
          </a:xfrm>
        </p:grpSpPr>
        <p:pic>
          <p:nvPicPr>
            <p:cNvPr id="40" name="Picture 5" descr="Picture 5">
              <a:hlinkClick r:id="rId20" action="ppaction://hlinksldjump"/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593609" cy="45077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" name="Picture 5" descr="Picture 5">
              <a:hlinkClick r:id="rId22" action="ppaction://hlinksldjump"/>
              <a:hlinkHover r:id="" action="ppaction://noaction">
                <a:snd r:embed="rId23" name="Kueh Dadar.wav"/>
              </a:hlinkHover>
            </p:cNvPr>
            <p:cNvPicPr>
              <a:picLocks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25409" cy="5066587"/>
            </a:xfrm>
            <a:prstGeom prst="rect">
              <a:avLst/>
            </a:prstGeom>
            <a:effectLst/>
          </p:spPr>
        </p:pic>
      </p:grpSp>
      <p:sp>
        <p:nvSpPr>
          <p:cNvPr id="42" name="TextBox 10"/>
          <p:cNvSpPr txBox="1"/>
          <p:nvPr/>
        </p:nvSpPr>
        <p:spPr>
          <a:xfrm>
            <a:off x="9273160" y="6606457"/>
            <a:ext cx="5858207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Kueh Dadar</a:t>
            </a:r>
          </a:p>
        </p:txBody>
      </p:sp>
      <p:sp>
        <p:nvSpPr>
          <p:cNvPr id="43" name="TextBox 11"/>
          <p:cNvSpPr txBox="1"/>
          <p:nvPr/>
        </p:nvSpPr>
        <p:spPr>
          <a:xfrm>
            <a:off x="16214647" y="11909144"/>
            <a:ext cx="400069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Putu Piring</a:t>
            </a:r>
          </a:p>
        </p:txBody>
      </p:sp>
      <p:grpSp>
        <p:nvGrpSpPr>
          <p:cNvPr id="44" name="Picture 2"/>
          <p:cNvGrpSpPr/>
          <p:nvPr/>
        </p:nvGrpSpPr>
        <p:grpSpPr>
          <a:xfrm>
            <a:off x="15855841" y="7690390"/>
            <a:ext cx="4718304" cy="4526280"/>
            <a:chOff x="0" y="0"/>
            <a:chExt cx="6064741" cy="5066589"/>
          </a:xfrm>
        </p:grpSpPr>
        <p:pic>
          <p:nvPicPr>
            <p:cNvPr id="45" name="Picture 2" descr="Picture 2">
              <a:hlinkClick r:id="rId25" action="ppaction://hlinksldjump"/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632942" cy="45077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" name="Picture 2" descr="Picture 2">
              <a:hlinkClick r:id="rId27" action="ppaction://hlinksldjump"/>
              <a:hlinkHover r:id="" action="ppaction://noaction">
                <a:snd r:embed="rId28" name="Putu Piring.wav"/>
              </a:hlinkHover>
            </p:cNvPr>
            <p:cNvPicPr>
              <a:picLocks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64742" cy="5066590"/>
            </a:xfrm>
            <a:prstGeom prst="rect">
              <a:avLst/>
            </a:prstGeom>
            <a:effectLst/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2939" y="1970452"/>
            <a:ext cx="5409524" cy="528253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450" y="7384449"/>
            <a:ext cx="5409524" cy="5282539"/>
          </a:xfrm>
          <a:prstGeom prst="rect">
            <a:avLst/>
          </a:prstGeom>
        </p:spPr>
      </p:pic>
      <p:sp>
        <p:nvSpPr>
          <p:cNvPr id="35" name="TextBox 9"/>
          <p:cNvSpPr txBox="1"/>
          <p:nvPr/>
        </p:nvSpPr>
        <p:spPr>
          <a:xfrm>
            <a:off x="3443946" y="11940675"/>
            <a:ext cx="5184433" cy="10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5600" i="1" dirty="0">
                <a:latin typeface="Century Gothic"/>
                <a:cs typeface="Century Gothic"/>
              </a:rPr>
              <a:t>Ondeh Ondeh</a:t>
            </a:r>
          </a:p>
        </p:txBody>
      </p:sp>
      <p:sp>
        <p:nvSpPr>
          <p:cNvPr id="32" name="TextBox 2"/>
          <p:cNvSpPr txBox="1"/>
          <p:nvPr/>
        </p:nvSpPr>
        <p:spPr>
          <a:xfrm>
            <a:off x="3202939" y="749387"/>
            <a:ext cx="18002727" cy="172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b="0" dirty="0">
                <a:latin typeface="Century Gothic"/>
                <a:cs typeface="Century Gothic"/>
              </a:rPr>
              <a:t>Click on the correct food that is made using </a:t>
            </a:r>
          </a:p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u="sng" dirty="0">
                <a:solidFill>
                  <a:srgbClr val="F54DC5"/>
                </a:solidFill>
                <a:latin typeface="Century Gothic"/>
                <a:cs typeface="Century Gothic"/>
              </a:rPr>
              <a:t>coconut milk</a:t>
            </a:r>
            <a:r>
              <a:rPr lang="en-US" sz="5000" b="0" dirty="0">
                <a:solidFill>
                  <a:srgbClr val="F54DC5"/>
                </a:solidFill>
                <a:latin typeface="Century Gothic"/>
                <a:cs typeface="Century Gothic"/>
              </a:rPr>
              <a:t> </a:t>
            </a:r>
            <a:r>
              <a:rPr lang="en-US" sz="5000" b="0" dirty="0">
                <a:solidFill>
                  <a:schemeClr val="tx1"/>
                </a:solidFill>
                <a:latin typeface="Century Gothic"/>
                <a:cs typeface="Century Gothic"/>
              </a:rPr>
              <a:t>as an ingredient</a:t>
            </a:r>
            <a:r>
              <a:rPr lang="en-US" sz="5000" b="0" dirty="0">
                <a:latin typeface="Century Gothic"/>
                <a:cs typeface="Century Gothic"/>
              </a:rPr>
              <a:t>.</a:t>
            </a:r>
            <a:endParaRPr lang="en-US" sz="5000" b="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765083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Picture 12"/>
          <p:cNvGrpSpPr/>
          <p:nvPr/>
        </p:nvGrpSpPr>
        <p:grpSpPr>
          <a:xfrm>
            <a:off x="3677232" y="2607743"/>
            <a:ext cx="4713606" cy="4263408"/>
            <a:chOff x="0" y="0"/>
            <a:chExt cx="4713604" cy="4840604"/>
          </a:xfrm>
        </p:grpSpPr>
        <p:pic>
          <p:nvPicPr>
            <p:cNvPr id="30" name="Picture 12" descr="Picture 12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281805" cy="42818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" name="Picture 12" descr="Picture 12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13605" cy="4840605"/>
            </a:xfrm>
            <a:prstGeom prst="rect">
              <a:avLst/>
            </a:prstGeom>
            <a:effectLst/>
          </p:spPr>
        </p:pic>
      </p:grpSp>
      <p:sp>
        <p:nvSpPr>
          <p:cNvPr id="33" name="TextBox 15"/>
          <p:cNvSpPr txBox="1"/>
          <p:nvPr/>
        </p:nvSpPr>
        <p:spPr>
          <a:xfrm>
            <a:off x="3768030" y="6606457"/>
            <a:ext cx="453201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Nasi Lemak</a:t>
            </a:r>
          </a:p>
        </p:txBody>
      </p:sp>
      <p:grpSp>
        <p:nvGrpSpPr>
          <p:cNvPr id="15" name="Picture 2"/>
          <p:cNvGrpSpPr/>
          <p:nvPr/>
        </p:nvGrpSpPr>
        <p:grpSpPr>
          <a:xfrm>
            <a:off x="9823124" y="7714451"/>
            <a:ext cx="4762355" cy="4524814"/>
            <a:chOff x="0" y="0"/>
            <a:chExt cx="4762353" cy="4697866"/>
          </a:xfrm>
        </p:grpSpPr>
        <p:pic>
          <p:nvPicPr>
            <p:cNvPr id="16" name="Picture 2" descr="Picture 2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330554" cy="41390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" name="Picture 2" descr="Picture 2">
              <a:hlinkClick r:id="rId9" action="ppaction://hlinksldjump"/>
              <a:hlinkHover r:id="" action="ppaction://noaction">
                <a:snd r:embed="rId10" name="Rendang.wav"/>
              </a:hlinkHover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62354" cy="4697867"/>
            </a:xfrm>
            <a:prstGeom prst="rect">
              <a:avLst/>
            </a:prstGeom>
            <a:effectLst/>
          </p:spPr>
        </p:pic>
      </p:grpSp>
      <p:sp>
        <p:nvSpPr>
          <p:cNvPr id="18" name="TextBox 8"/>
          <p:cNvSpPr txBox="1"/>
          <p:nvPr/>
        </p:nvSpPr>
        <p:spPr>
          <a:xfrm>
            <a:off x="10418860" y="11909144"/>
            <a:ext cx="35708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Rendang</a:t>
            </a:r>
          </a:p>
        </p:txBody>
      </p:sp>
      <p:sp>
        <p:nvSpPr>
          <p:cNvPr id="19" name="TextBox 11"/>
          <p:cNvSpPr txBox="1"/>
          <p:nvPr/>
        </p:nvSpPr>
        <p:spPr>
          <a:xfrm>
            <a:off x="16629800" y="6606457"/>
            <a:ext cx="31703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56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Lontong</a:t>
            </a:r>
          </a:p>
        </p:txBody>
      </p:sp>
      <p:grpSp>
        <p:nvGrpSpPr>
          <p:cNvPr id="20" name="Picture 1"/>
          <p:cNvGrpSpPr/>
          <p:nvPr/>
        </p:nvGrpSpPr>
        <p:grpSpPr>
          <a:xfrm>
            <a:off x="15832981" y="2615584"/>
            <a:ext cx="4764024" cy="4255568"/>
            <a:chOff x="0" y="0"/>
            <a:chExt cx="5381199" cy="4745773"/>
          </a:xfrm>
        </p:grpSpPr>
        <p:pic>
          <p:nvPicPr>
            <p:cNvPr id="21" name="Picture 1" descr="Picture 1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949400" cy="41869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Picture 1" descr="Picture 1"/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381200" cy="4745774"/>
            </a:xfrm>
            <a:prstGeom prst="rect">
              <a:avLst/>
            </a:prstGeom>
            <a:effectLst/>
          </p:spPr>
        </p:pic>
      </p:grpSp>
      <p:grpSp>
        <p:nvGrpSpPr>
          <p:cNvPr id="23" name="Picture 1"/>
          <p:cNvGrpSpPr/>
          <p:nvPr/>
        </p:nvGrpSpPr>
        <p:grpSpPr>
          <a:xfrm>
            <a:off x="3613949" y="7690388"/>
            <a:ext cx="4718304" cy="4526280"/>
            <a:chOff x="0" y="0"/>
            <a:chExt cx="5919056" cy="5185326"/>
          </a:xfrm>
        </p:grpSpPr>
        <p:pic>
          <p:nvPicPr>
            <p:cNvPr id="24" name="Picture 1" descr="Picture 1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487257" cy="46265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" name="Picture 1" descr="Picture 1">
              <a:hlinkClick r:id="rId17" action="ppaction://hlinksldjump"/>
              <a:hlinkHover r:id="" action="ppaction://noaction">
                <a:snd r:embed="rId18" name="Ondeh Ondeh.wav"/>
              </a:hlinkHover>
            </p:cNvPr>
            <p:cNvPicPr>
              <a:picLocks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19057" cy="5185327"/>
            </a:xfrm>
            <a:prstGeom prst="rect">
              <a:avLst/>
            </a:prstGeom>
            <a:effectLst/>
          </p:spPr>
        </p:pic>
      </p:grpSp>
      <p:grpSp>
        <p:nvGrpSpPr>
          <p:cNvPr id="39" name="Picture 5"/>
          <p:cNvGrpSpPr/>
          <p:nvPr/>
        </p:nvGrpSpPr>
        <p:grpSpPr>
          <a:xfrm>
            <a:off x="9844450" y="2607743"/>
            <a:ext cx="4718304" cy="4263410"/>
            <a:chOff x="0" y="0"/>
            <a:chExt cx="6025408" cy="5066586"/>
          </a:xfrm>
        </p:grpSpPr>
        <p:pic>
          <p:nvPicPr>
            <p:cNvPr id="40" name="Picture 5" descr="Picture 5">
              <a:hlinkClick r:id="rId20" action="ppaction://hlinksldjump"/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593609" cy="45077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" name="Picture 5" descr="Picture 5">
              <a:hlinkClick r:id="rId22" action="ppaction://hlinksldjump"/>
              <a:hlinkHover r:id="" action="ppaction://noaction">
                <a:snd r:embed="rId23" name="Kueh Dadar.wav"/>
              </a:hlinkHover>
            </p:cNvPr>
            <p:cNvPicPr>
              <a:picLocks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25409" cy="5066587"/>
            </a:xfrm>
            <a:prstGeom prst="rect">
              <a:avLst/>
            </a:prstGeom>
            <a:effectLst/>
          </p:spPr>
        </p:pic>
      </p:grpSp>
      <p:sp>
        <p:nvSpPr>
          <p:cNvPr id="42" name="TextBox 10"/>
          <p:cNvSpPr txBox="1"/>
          <p:nvPr/>
        </p:nvSpPr>
        <p:spPr>
          <a:xfrm>
            <a:off x="9275198" y="6606457"/>
            <a:ext cx="5858207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Kueh Dadar</a:t>
            </a:r>
          </a:p>
        </p:txBody>
      </p:sp>
      <p:sp>
        <p:nvSpPr>
          <p:cNvPr id="43" name="TextBox 11"/>
          <p:cNvSpPr txBox="1"/>
          <p:nvPr/>
        </p:nvSpPr>
        <p:spPr>
          <a:xfrm>
            <a:off x="16214647" y="11909144"/>
            <a:ext cx="400069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Putu Piring</a:t>
            </a:r>
          </a:p>
        </p:txBody>
      </p:sp>
      <p:grpSp>
        <p:nvGrpSpPr>
          <p:cNvPr id="44" name="Picture 2"/>
          <p:cNvGrpSpPr/>
          <p:nvPr/>
        </p:nvGrpSpPr>
        <p:grpSpPr>
          <a:xfrm>
            <a:off x="15855841" y="7690390"/>
            <a:ext cx="4718304" cy="4526280"/>
            <a:chOff x="0" y="0"/>
            <a:chExt cx="6064741" cy="5066589"/>
          </a:xfrm>
        </p:grpSpPr>
        <p:pic>
          <p:nvPicPr>
            <p:cNvPr id="45" name="Picture 2" descr="Picture 2">
              <a:hlinkClick r:id="rId25" action="ppaction://hlinksldjump"/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632942" cy="45077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" name="Picture 2" descr="Picture 2">
              <a:hlinkClick r:id="rId27" action="ppaction://hlinksldjump"/>
              <a:hlinkHover r:id="" action="ppaction://noaction">
                <a:snd r:embed="rId28" name="Putu Piring.wav"/>
              </a:hlinkHover>
            </p:cNvPr>
            <p:cNvPicPr>
              <a:picLocks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64742" cy="5066590"/>
            </a:xfrm>
            <a:prstGeom prst="rect">
              <a:avLst/>
            </a:prstGeom>
            <a:effectLst/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2939" y="1970452"/>
            <a:ext cx="5409524" cy="528253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9916" y="2102098"/>
            <a:ext cx="5409524" cy="5282539"/>
          </a:xfrm>
          <a:prstGeom prst="rect">
            <a:avLst/>
          </a:prstGeom>
        </p:spPr>
      </p:pic>
      <p:sp>
        <p:nvSpPr>
          <p:cNvPr id="35" name="TextBox 9"/>
          <p:cNvSpPr txBox="1"/>
          <p:nvPr/>
        </p:nvSpPr>
        <p:spPr>
          <a:xfrm>
            <a:off x="3443946" y="11940675"/>
            <a:ext cx="5184433" cy="10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5600" i="1" dirty="0">
                <a:latin typeface="Century Gothic"/>
                <a:cs typeface="Century Gothic"/>
              </a:rPr>
              <a:t>Ondeh Ondeh</a:t>
            </a:r>
          </a:p>
        </p:txBody>
      </p:sp>
      <p:sp>
        <p:nvSpPr>
          <p:cNvPr id="32" name="TextBox 2"/>
          <p:cNvSpPr txBox="1"/>
          <p:nvPr/>
        </p:nvSpPr>
        <p:spPr>
          <a:xfrm>
            <a:off x="3202939" y="749387"/>
            <a:ext cx="18002727" cy="172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b="0" dirty="0">
                <a:latin typeface="Century Gothic"/>
                <a:cs typeface="Century Gothic"/>
              </a:rPr>
              <a:t>Click on the correct food that is made using </a:t>
            </a:r>
          </a:p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u="sng" dirty="0">
                <a:solidFill>
                  <a:srgbClr val="F54DC5"/>
                </a:solidFill>
                <a:latin typeface="Century Gothic"/>
                <a:cs typeface="Century Gothic"/>
              </a:rPr>
              <a:t>coconut milk</a:t>
            </a:r>
            <a:r>
              <a:rPr lang="en-US" sz="5000" b="0" dirty="0">
                <a:solidFill>
                  <a:srgbClr val="F54DC5"/>
                </a:solidFill>
                <a:latin typeface="Century Gothic"/>
                <a:cs typeface="Century Gothic"/>
              </a:rPr>
              <a:t> </a:t>
            </a:r>
            <a:r>
              <a:rPr lang="en-US" sz="5000" b="0" dirty="0">
                <a:solidFill>
                  <a:schemeClr val="tx1"/>
                </a:solidFill>
                <a:latin typeface="Century Gothic"/>
                <a:cs typeface="Century Gothic"/>
              </a:rPr>
              <a:t>as an ingredient</a:t>
            </a:r>
            <a:r>
              <a:rPr lang="en-US" sz="5000" b="0" dirty="0">
                <a:latin typeface="Century Gothic"/>
                <a:cs typeface="Century Gothic"/>
              </a:rPr>
              <a:t>.</a:t>
            </a:r>
            <a:endParaRPr lang="en-US" sz="5000" b="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509423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Picture 12"/>
          <p:cNvGrpSpPr/>
          <p:nvPr/>
        </p:nvGrpSpPr>
        <p:grpSpPr>
          <a:xfrm>
            <a:off x="3677232" y="2607743"/>
            <a:ext cx="4713606" cy="4263408"/>
            <a:chOff x="0" y="0"/>
            <a:chExt cx="4713604" cy="4840604"/>
          </a:xfrm>
        </p:grpSpPr>
        <p:pic>
          <p:nvPicPr>
            <p:cNvPr id="30" name="Picture 12" descr="Picture 12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281805" cy="42818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" name="Picture 12" descr="Picture 12">
              <a:hlinkClick r:id="rId6" action="ppaction://hlinksldjump"/>
              <a:hlinkHover r:id="" action="ppaction://noaction">
                <a:snd r:embed="rId7" name="Nasik Lemak.wav"/>
              </a:hlinkHover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13605" cy="4840605"/>
            </a:xfrm>
            <a:prstGeom prst="rect">
              <a:avLst/>
            </a:prstGeom>
            <a:effectLst/>
          </p:spPr>
        </p:pic>
      </p:grpSp>
      <p:sp>
        <p:nvSpPr>
          <p:cNvPr id="33" name="TextBox 15"/>
          <p:cNvSpPr txBox="1"/>
          <p:nvPr/>
        </p:nvSpPr>
        <p:spPr>
          <a:xfrm>
            <a:off x="3768030" y="6606457"/>
            <a:ext cx="453201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Nasi Lemak</a:t>
            </a:r>
          </a:p>
        </p:txBody>
      </p:sp>
      <p:sp>
        <p:nvSpPr>
          <p:cNvPr id="19" name="TextBox 11"/>
          <p:cNvSpPr txBox="1"/>
          <p:nvPr/>
        </p:nvSpPr>
        <p:spPr>
          <a:xfrm>
            <a:off x="16629800" y="6606457"/>
            <a:ext cx="31703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56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Lontong</a:t>
            </a:r>
          </a:p>
        </p:txBody>
      </p:sp>
      <p:grpSp>
        <p:nvGrpSpPr>
          <p:cNvPr id="20" name="Picture 1"/>
          <p:cNvGrpSpPr/>
          <p:nvPr/>
        </p:nvGrpSpPr>
        <p:grpSpPr>
          <a:xfrm>
            <a:off x="15832981" y="2615584"/>
            <a:ext cx="4764024" cy="4255568"/>
            <a:chOff x="0" y="0"/>
            <a:chExt cx="5381199" cy="4745773"/>
          </a:xfrm>
        </p:grpSpPr>
        <p:pic>
          <p:nvPicPr>
            <p:cNvPr id="21" name="Picture 1" descr="Picture 1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949400" cy="41869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Picture 1" descr="Picture 1">
              <a:hlinkClick r:id="rId11" action="ppaction://hlinksldjump"/>
              <a:hlinkHover r:id="" action="ppaction://noaction">
                <a:snd r:embed="rId12" name="Lontong NEW.wav"/>
              </a:hlinkHover>
            </p:cNvPr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381200" cy="4745774"/>
            </a:xfrm>
            <a:prstGeom prst="rect">
              <a:avLst/>
            </a:prstGeom>
            <a:effectLst/>
          </p:spPr>
        </p:pic>
      </p:grpSp>
      <p:grpSp>
        <p:nvGrpSpPr>
          <p:cNvPr id="23" name="Picture 1"/>
          <p:cNvGrpSpPr/>
          <p:nvPr/>
        </p:nvGrpSpPr>
        <p:grpSpPr>
          <a:xfrm>
            <a:off x="3613949" y="7690388"/>
            <a:ext cx="4718304" cy="4526280"/>
            <a:chOff x="0" y="0"/>
            <a:chExt cx="5919056" cy="5185326"/>
          </a:xfrm>
        </p:grpSpPr>
        <p:pic>
          <p:nvPicPr>
            <p:cNvPr id="24" name="Picture 1" descr="Picture 1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487257" cy="46265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" name="Picture 1" descr="Picture 1">
              <a:hlinkClick r:id="rId16" action="ppaction://hlinksldjump"/>
              <a:hlinkHover r:id="" action="ppaction://noaction">
                <a:snd r:embed="rId17" name="Ondeh Ondeh.wav"/>
              </a:hlinkHover>
            </p:cNvPr>
            <p:cNvPicPr>
              <a:picLocks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19057" cy="5185327"/>
            </a:xfrm>
            <a:prstGeom prst="rect">
              <a:avLst/>
            </a:prstGeom>
            <a:effectLst/>
          </p:spPr>
        </p:pic>
      </p:grpSp>
      <p:sp>
        <p:nvSpPr>
          <p:cNvPr id="43" name="TextBox 11"/>
          <p:cNvSpPr txBox="1"/>
          <p:nvPr/>
        </p:nvSpPr>
        <p:spPr>
          <a:xfrm>
            <a:off x="16214647" y="11909144"/>
            <a:ext cx="400069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Putu Piring</a:t>
            </a:r>
          </a:p>
        </p:txBody>
      </p:sp>
      <p:grpSp>
        <p:nvGrpSpPr>
          <p:cNvPr id="44" name="Picture 2"/>
          <p:cNvGrpSpPr/>
          <p:nvPr/>
        </p:nvGrpSpPr>
        <p:grpSpPr>
          <a:xfrm>
            <a:off x="15855841" y="7690390"/>
            <a:ext cx="4718304" cy="4526280"/>
            <a:chOff x="0" y="0"/>
            <a:chExt cx="6064741" cy="5066589"/>
          </a:xfrm>
        </p:grpSpPr>
        <p:pic>
          <p:nvPicPr>
            <p:cNvPr id="45" name="Picture 2" descr="Picture 2">
              <a:hlinkClick r:id="rId19" action="ppaction://hlinksldjump"/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632942" cy="45077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" name="Picture 2" descr="Picture 2">
              <a:hlinkClick r:id="rId21" action="ppaction://hlinksldjump"/>
              <a:hlinkHover r:id="" action="ppaction://noaction">
                <a:snd r:embed="rId22" name="Putu Piring.wav"/>
              </a:hlinkHover>
            </p:cNvPr>
            <p:cNvPicPr>
              <a:picLocks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64742" cy="5066590"/>
            </a:xfrm>
            <a:prstGeom prst="rect">
              <a:avLst/>
            </a:prstGeom>
            <a:effectLst/>
          </p:spPr>
        </p:pic>
      </p:grpSp>
      <p:grpSp>
        <p:nvGrpSpPr>
          <p:cNvPr id="28" name="Picture 2"/>
          <p:cNvGrpSpPr/>
          <p:nvPr/>
        </p:nvGrpSpPr>
        <p:grpSpPr>
          <a:xfrm>
            <a:off x="9823124" y="7690388"/>
            <a:ext cx="4762355" cy="4550346"/>
            <a:chOff x="0" y="0"/>
            <a:chExt cx="4762353" cy="4697866"/>
          </a:xfrm>
        </p:grpSpPr>
        <p:pic>
          <p:nvPicPr>
            <p:cNvPr id="32" name="Picture 2" descr="Picture 2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330554" cy="41390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" name="Picture 2" descr="Picture 2">
              <a:hlinkClick r:id="rId25" action="ppaction://hlinksldjump"/>
            </p:cNvPr>
            <p:cNvPicPr>
              <a:picLocks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62354" cy="4697867"/>
            </a:xfrm>
            <a:prstGeom prst="rect">
              <a:avLst/>
            </a:prstGeom>
            <a:effectLst/>
          </p:spPr>
        </p:pic>
      </p:grpSp>
      <p:sp>
        <p:nvSpPr>
          <p:cNvPr id="35" name="TextBox 8"/>
          <p:cNvSpPr txBox="1"/>
          <p:nvPr/>
        </p:nvSpPr>
        <p:spPr>
          <a:xfrm>
            <a:off x="10418861" y="11909144"/>
            <a:ext cx="35708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Rendang</a:t>
            </a:r>
          </a:p>
        </p:txBody>
      </p:sp>
      <p:grpSp>
        <p:nvGrpSpPr>
          <p:cNvPr id="36" name="Picture 5"/>
          <p:cNvGrpSpPr/>
          <p:nvPr/>
        </p:nvGrpSpPr>
        <p:grpSpPr>
          <a:xfrm>
            <a:off x="9823124" y="2586407"/>
            <a:ext cx="4718304" cy="4284745"/>
            <a:chOff x="0" y="0"/>
            <a:chExt cx="6025408" cy="5066586"/>
          </a:xfrm>
        </p:grpSpPr>
        <p:pic>
          <p:nvPicPr>
            <p:cNvPr id="37" name="Picture 5" descr="Picture 5">
              <a:hlinkClick r:id="rId27" action="ppaction://hlinksldjump"/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593609" cy="45077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7" name="Picture 5" descr="Picture 5">
              <a:hlinkClick r:id="rId29" action="ppaction://hlinksldjump"/>
              <a:hlinkHover r:id="" action="ppaction://noaction">
                <a:snd r:embed="rId30" name="Kueh Dadar.wav"/>
              </a:hlinkHover>
            </p:cNvPr>
            <p:cNvPicPr>
              <a:picLocks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25409" cy="5066587"/>
            </a:xfrm>
            <a:prstGeom prst="rect">
              <a:avLst/>
            </a:prstGeom>
            <a:effectLst/>
          </p:spPr>
        </p:pic>
      </p:grpSp>
      <p:sp>
        <p:nvSpPr>
          <p:cNvPr id="48" name="TextBox 10"/>
          <p:cNvSpPr txBox="1"/>
          <p:nvPr/>
        </p:nvSpPr>
        <p:spPr>
          <a:xfrm>
            <a:off x="9275199" y="6619609"/>
            <a:ext cx="5858207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Kueh Dadar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5477" y="7332595"/>
            <a:ext cx="5409524" cy="5282539"/>
          </a:xfrm>
          <a:prstGeom prst="rect">
            <a:avLst/>
          </a:prstGeom>
        </p:spPr>
      </p:pic>
      <p:sp>
        <p:nvSpPr>
          <p:cNvPr id="41" name="TextBox 9"/>
          <p:cNvSpPr txBox="1"/>
          <p:nvPr/>
        </p:nvSpPr>
        <p:spPr>
          <a:xfrm>
            <a:off x="3443946" y="11940675"/>
            <a:ext cx="5184433" cy="10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5600" i="1" dirty="0">
                <a:latin typeface="Century Gothic"/>
                <a:cs typeface="Century Gothic"/>
              </a:rPr>
              <a:t>Ondeh Ondeh</a:t>
            </a:r>
          </a:p>
        </p:txBody>
      </p:sp>
      <p:sp>
        <p:nvSpPr>
          <p:cNvPr id="38" name="TextBox 2"/>
          <p:cNvSpPr txBox="1"/>
          <p:nvPr/>
        </p:nvSpPr>
        <p:spPr>
          <a:xfrm>
            <a:off x="3202939" y="749387"/>
            <a:ext cx="18002727" cy="172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b="0" dirty="0">
                <a:latin typeface="Century Gothic"/>
                <a:cs typeface="Century Gothic"/>
              </a:rPr>
              <a:t>Click on the correct food that is made using </a:t>
            </a:r>
          </a:p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u="sng" dirty="0">
                <a:solidFill>
                  <a:srgbClr val="F54DC5"/>
                </a:solidFill>
                <a:latin typeface="Century Gothic"/>
                <a:cs typeface="Century Gothic"/>
              </a:rPr>
              <a:t>coconut milk</a:t>
            </a:r>
            <a:r>
              <a:rPr lang="en-US" sz="5000" b="0" dirty="0">
                <a:solidFill>
                  <a:srgbClr val="F54DC5"/>
                </a:solidFill>
                <a:latin typeface="Century Gothic"/>
                <a:cs typeface="Century Gothic"/>
              </a:rPr>
              <a:t> </a:t>
            </a:r>
            <a:r>
              <a:rPr lang="en-US" sz="5000" b="0" dirty="0">
                <a:solidFill>
                  <a:schemeClr val="tx1"/>
                </a:solidFill>
                <a:latin typeface="Century Gothic"/>
                <a:cs typeface="Century Gothic"/>
              </a:rPr>
              <a:t>as an ingredient</a:t>
            </a:r>
            <a:r>
              <a:rPr lang="en-US" sz="5000" b="0" dirty="0">
                <a:latin typeface="Century Gothic"/>
                <a:cs typeface="Century Gothic"/>
              </a:rPr>
              <a:t>.</a:t>
            </a:r>
            <a:endParaRPr lang="en-US" sz="5000" b="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392469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Picture 12"/>
          <p:cNvGrpSpPr/>
          <p:nvPr/>
        </p:nvGrpSpPr>
        <p:grpSpPr>
          <a:xfrm>
            <a:off x="3677232" y="2607743"/>
            <a:ext cx="4713606" cy="4263408"/>
            <a:chOff x="0" y="0"/>
            <a:chExt cx="4713604" cy="4840604"/>
          </a:xfrm>
        </p:grpSpPr>
        <p:pic>
          <p:nvPicPr>
            <p:cNvPr id="30" name="Picture 12" descr="Picture 12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281805" cy="42818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" name="Picture 12" descr="Picture 12">
              <a:hlinkClick r:id="rId6" action="ppaction://hlinksldjump"/>
              <a:hlinkHover r:id="" action="ppaction://noaction">
                <a:snd r:embed="rId7" name="Nasik Lemak.wav"/>
              </a:hlinkHover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13605" cy="4840605"/>
            </a:xfrm>
            <a:prstGeom prst="rect">
              <a:avLst/>
            </a:prstGeom>
            <a:effectLst/>
          </p:spPr>
        </p:pic>
      </p:grpSp>
      <p:sp>
        <p:nvSpPr>
          <p:cNvPr id="33" name="TextBox 15"/>
          <p:cNvSpPr txBox="1"/>
          <p:nvPr/>
        </p:nvSpPr>
        <p:spPr>
          <a:xfrm>
            <a:off x="3768030" y="6606457"/>
            <a:ext cx="453201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Nasi Lemak</a:t>
            </a:r>
          </a:p>
        </p:txBody>
      </p:sp>
      <p:sp>
        <p:nvSpPr>
          <p:cNvPr id="19" name="TextBox 11"/>
          <p:cNvSpPr txBox="1"/>
          <p:nvPr/>
        </p:nvSpPr>
        <p:spPr>
          <a:xfrm>
            <a:off x="16629800" y="6606457"/>
            <a:ext cx="31703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56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Lontong</a:t>
            </a:r>
          </a:p>
        </p:txBody>
      </p:sp>
      <p:grpSp>
        <p:nvGrpSpPr>
          <p:cNvPr id="20" name="Picture 1"/>
          <p:cNvGrpSpPr/>
          <p:nvPr/>
        </p:nvGrpSpPr>
        <p:grpSpPr>
          <a:xfrm>
            <a:off x="15832981" y="2615584"/>
            <a:ext cx="4764024" cy="4255568"/>
            <a:chOff x="0" y="0"/>
            <a:chExt cx="5381199" cy="4745773"/>
          </a:xfrm>
        </p:grpSpPr>
        <p:pic>
          <p:nvPicPr>
            <p:cNvPr id="21" name="Picture 1" descr="Picture 1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949400" cy="41869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Picture 1" descr="Picture 1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381200" cy="4745774"/>
            </a:xfrm>
            <a:prstGeom prst="rect">
              <a:avLst/>
            </a:prstGeom>
            <a:effectLst/>
          </p:spPr>
        </p:pic>
      </p:grpSp>
      <p:grpSp>
        <p:nvGrpSpPr>
          <p:cNvPr id="23" name="Picture 1"/>
          <p:cNvGrpSpPr/>
          <p:nvPr/>
        </p:nvGrpSpPr>
        <p:grpSpPr>
          <a:xfrm>
            <a:off x="3613949" y="7690388"/>
            <a:ext cx="4718304" cy="4526280"/>
            <a:chOff x="0" y="0"/>
            <a:chExt cx="5919056" cy="5185326"/>
          </a:xfrm>
        </p:grpSpPr>
        <p:pic>
          <p:nvPicPr>
            <p:cNvPr id="24" name="Picture 1" descr="Picture 1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487257" cy="46265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" name="Picture 1" descr="Picture 1">
              <a:hlinkClick r:id="rId14" action="ppaction://hlinksldjump"/>
              <a:hlinkHover r:id="" action="ppaction://noaction">
                <a:snd r:embed="rId15" name="Ondeh Ondeh.wav"/>
              </a:hlinkHover>
            </p:cNvPr>
            <p:cNvPicPr>
              <a:picLocks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19057" cy="5185327"/>
            </a:xfrm>
            <a:prstGeom prst="rect">
              <a:avLst/>
            </a:prstGeom>
            <a:effectLst/>
          </p:spPr>
        </p:pic>
      </p:grpSp>
      <p:sp>
        <p:nvSpPr>
          <p:cNvPr id="43" name="TextBox 11"/>
          <p:cNvSpPr txBox="1"/>
          <p:nvPr/>
        </p:nvSpPr>
        <p:spPr>
          <a:xfrm>
            <a:off x="16214647" y="11909144"/>
            <a:ext cx="400069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Putu Piring</a:t>
            </a:r>
          </a:p>
        </p:txBody>
      </p:sp>
      <p:grpSp>
        <p:nvGrpSpPr>
          <p:cNvPr id="44" name="Picture 2"/>
          <p:cNvGrpSpPr/>
          <p:nvPr/>
        </p:nvGrpSpPr>
        <p:grpSpPr>
          <a:xfrm>
            <a:off x="15855841" y="7690390"/>
            <a:ext cx="4718304" cy="4526280"/>
            <a:chOff x="0" y="0"/>
            <a:chExt cx="6064741" cy="5066589"/>
          </a:xfrm>
        </p:grpSpPr>
        <p:pic>
          <p:nvPicPr>
            <p:cNvPr id="45" name="Picture 2" descr="Picture 2">
              <a:hlinkClick r:id="rId17" action="ppaction://hlinksldjump"/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632942" cy="45077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" name="Picture 2" descr="Picture 2">
              <a:hlinkClick r:id="rId19" action="ppaction://hlinksldjump"/>
              <a:hlinkHover r:id="" action="ppaction://noaction">
                <a:snd r:embed="rId20" name="Putu Piring.wav"/>
              </a:hlinkHover>
            </p:cNvPr>
            <p:cNvPicPr>
              <a:picLocks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64742" cy="5066590"/>
            </a:xfrm>
            <a:prstGeom prst="rect">
              <a:avLst/>
            </a:prstGeom>
            <a:effectLst/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9915" y="2102098"/>
            <a:ext cx="5409524" cy="5282539"/>
          </a:xfrm>
          <a:prstGeom prst="rect">
            <a:avLst/>
          </a:prstGeom>
        </p:spPr>
      </p:pic>
      <p:grpSp>
        <p:nvGrpSpPr>
          <p:cNvPr id="32" name="Picture 2"/>
          <p:cNvGrpSpPr/>
          <p:nvPr/>
        </p:nvGrpSpPr>
        <p:grpSpPr>
          <a:xfrm>
            <a:off x="9823124" y="7690388"/>
            <a:ext cx="4762355" cy="4550346"/>
            <a:chOff x="0" y="0"/>
            <a:chExt cx="4762353" cy="4697866"/>
          </a:xfrm>
        </p:grpSpPr>
        <p:pic>
          <p:nvPicPr>
            <p:cNvPr id="34" name="Picture 2" descr="Picture 2">
              <a:hlinkClick r:id="rId23" action="ppaction://hlinksldjump"/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330554" cy="41390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" name="Picture 2" descr="Picture 2">
              <a:hlinkClick r:id="rId25" action="ppaction://hlinksldjump"/>
            </p:cNvPr>
            <p:cNvPicPr>
              <a:picLocks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62354" cy="4697867"/>
            </a:xfrm>
            <a:prstGeom prst="rect">
              <a:avLst/>
            </a:prstGeom>
            <a:effectLst/>
          </p:spPr>
        </p:pic>
      </p:grpSp>
      <p:sp>
        <p:nvSpPr>
          <p:cNvPr id="36" name="TextBox 8"/>
          <p:cNvSpPr txBox="1"/>
          <p:nvPr/>
        </p:nvSpPr>
        <p:spPr>
          <a:xfrm>
            <a:off x="10418861" y="11909144"/>
            <a:ext cx="35708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Rendang</a:t>
            </a:r>
          </a:p>
        </p:txBody>
      </p:sp>
      <p:grpSp>
        <p:nvGrpSpPr>
          <p:cNvPr id="37" name="Picture 5"/>
          <p:cNvGrpSpPr/>
          <p:nvPr/>
        </p:nvGrpSpPr>
        <p:grpSpPr>
          <a:xfrm>
            <a:off x="9823124" y="2586407"/>
            <a:ext cx="4718304" cy="4284745"/>
            <a:chOff x="0" y="0"/>
            <a:chExt cx="6025408" cy="5066586"/>
          </a:xfrm>
        </p:grpSpPr>
        <p:pic>
          <p:nvPicPr>
            <p:cNvPr id="47" name="Picture 5" descr="Picture 5">
              <a:hlinkClick r:id="rId27" action="ppaction://hlinksldjump"/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593609" cy="45077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" name="Picture 5" descr="Picture 5">
              <a:hlinkClick r:id="rId29" action="ppaction://hlinksldjump"/>
              <a:hlinkHover r:id="" action="ppaction://noaction">
                <a:snd r:embed="rId30" name="Kueh Dadar.wav"/>
              </a:hlinkHover>
            </p:cNvPr>
            <p:cNvPicPr>
              <a:picLocks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25409" cy="5066587"/>
            </a:xfrm>
            <a:prstGeom prst="rect">
              <a:avLst/>
            </a:prstGeom>
            <a:effectLst/>
          </p:spPr>
        </p:pic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5477" y="7332595"/>
            <a:ext cx="5409524" cy="5282539"/>
          </a:xfrm>
          <a:prstGeom prst="rect">
            <a:avLst/>
          </a:prstGeom>
        </p:spPr>
      </p:pic>
      <p:sp>
        <p:nvSpPr>
          <p:cNvPr id="51" name="TextBox 10"/>
          <p:cNvSpPr txBox="1"/>
          <p:nvPr/>
        </p:nvSpPr>
        <p:spPr>
          <a:xfrm>
            <a:off x="9275199" y="6619609"/>
            <a:ext cx="5858207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Kueh Dadar</a:t>
            </a:r>
          </a:p>
        </p:txBody>
      </p:sp>
      <p:sp>
        <p:nvSpPr>
          <p:cNvPr id="41" name="TextBox 9"/>
          <p:cNvSpPr txBox="1"/>
          <p:nvPr/>
        </p:nvSpPr>
        <p:spPr>
          <a:xfrm>
            <a:off x="3443946" y="11940675"/>
            <a:ext cx="5184433" cy="10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5600" i="1" dirty="0">
                <a:latin typeface="Century Gothic"/>
                <a:cs typeface="Century Gothic"/>
              </a:rPr>
              <a:t>Ondeh Ondeh</a:t>
            </a:r>
          </a:p>
        </p:txBody>
      </p:sp>
      <p:sp>
        <p:nvSpPr>
          <p:cNvPr id="38" name="TextBox 2"/>
          <p:cNvSpPr txBox="1"/>
          <p:nvPr/>
        </p:nvSpPr>
        <p:spPr>
          <a:xfrm>
            <a:off x="3202939" y="749387"/>
            <a:ext cx="18002727" cy="172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b="0" dirty="0">
                <a:latin typeface="Century Gothic"/>
                <a:cs typeface="Century Gothic"/>
              </a:rPr>
              <a:t>Click on the correct food that is made using </a:t>
            </a:r>
          </a:p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u="sng" dirty="0">
                <a:solidFill>
                  <a:srgbClr val="F54DC5"/>
                </a:solidFill>
                <a:latin typeface="Century Gothic"/>
                <a:cs typeface="Century Gothic"/>
              </a:rPr>
              <a:t>coconut milk</a:t>
            </a:r>
            <a:r>
              <a:rPr lang="en-US" sz="5000" b="0" dirty="0">
                <a:solidFill>
                  <a:srgbClr val="F54DC5"/>
                </a:solidFill>
                <a:latin typeface="Century Gothic"/>
                <a:cs typeface="Century Gothic"/>
              </a:rPr>
              <a:t> </a:t>
            </a:r>
            <a:r>
              <a:rPr lang="en-US" sz="5000" b="0" dirty="0">
                <a:solidFill>
                  <a:schemeClr val="tx1"/>
                </a:solidFill>
                <a:latin typeface="Century Gothic"/>
                <a:cs typeface="Century Gothic"/>
              </a:rPr>
              <a:t>as an ingredient</a:t>
            </a:r>
            <a:r>
              <a:rPr lang="en-US" sz="5000" b="0" dirty="0">
                <a:latin typeface="Century Gothic"/>
                <a:cs typeface="Century Gothic"/>
              </a:rPr>
              <a:t>.</a:t>
            </a:r>
            <a:endParaRPr lang="en-US" sz="5000" b="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675062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Picture 12"/>
          <p:cNvGrpSpPr/>
          <p:nvPr/>
        </p:nvGrpSpPr>
        <p:grpSpPr>
          <a:xfrm>
            <a:off x="3677232" y="2607743"/>
            <a:ext cx="4713606" cy="4263408"/>
            <a:chOff x="0" y="0"/>
            <a:chExt cx="4713604" cy="4840604"/>
          </a:xfrm>
        </p:grpSpPr>
        <p:pic>
          <p:nvPicPr>
            <p:cNvPr id="30" name="Picture 12" descr="Picture 12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281805" cy="42818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" name="Picture 12" descr="Picture 12">
              <a:hlinkClick r:id="rId6" action="ppaction://hlinksldjump"/>
              <a:hlinkHover r:id="" action="ppaction://noaction">
                <a:snd r:embed="rId7" name="Nasik Lemak.wav"/>
              </a:hlinkHover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13605" cy="4840605"/>
            </a:xfrm>
            <a:prstGeom prst="rect">
              <a:avLst/>
            </a:prstGeom>
            <a:effectLst/>
          </p:spPr>
        </p:pic>
      </p:grpSp>
      <p:sp>
        <p:nvSpPr>
          <p:cNvPr id="33" name="TextBox 15"/>
          <p:cNvSpPr txBox="1"/>
          <p:nvPr/>
        </p:nvSpPr>
        <p:spPr>
          <a:xfrm>
            <a:off x="3768030" y="6606457"/>
            <a:ext cx="453201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Nasi Lemak</a:t>
            </a:r>
          </a:p>
        </p:txBody>
      </p:sp>
      <p:grpSp>
        <p:nvGrpSpPr>
          <p:cNvPr id="15" name="Picture 2"/>
          <p:cNvGrpSpPr/>
          <p:nvPr/>
        </p:nvGrpSpPr>
        <p:grpSpPr>
          <a:xfrm>
            <a:off x="9823124" y="7714451"/>
            <a:ext cx="4762355" cy="4526283"/>
            <a:chOff x="0" y="0"/>
            <a:chExt cx="4762353" cy="4697866"/>
          </a:xfrm>
        </p:grpSpPr>
        <p:pic>
          <p:nvPicPr>
            <p:cNvPr id="16" name="Picture 2" descr="Picture 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330554" cy="41390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" name="Picture 2" descr="Picture 2">
              <a:hlinkClick r:id="rId11" action="ppaction://hlinksldjump"/>
              <a:hlinkHover r:id="" action="ppaction://noaction">
                <a:snd r:embed="rId12" name="Rendang.wav"/>
              </a:hlinkHover>
            </p:cNvPr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62354" cy="4697867"/>
            </a:xfrm>
            <a:prstGeom prst="rect">
              <a:avLst/>
            </a:prstGeom>
            <a:effectLst/>
          </p:spPr>
        </p:pic>
      </p:grpSp>
      <p:sp>
        <p:nvSpPr>
          <p:cNvPr id="18" name="TextBox 8"/>
          <p:cNvSpPr txBox="1"/>
          <p:nvPr/>
        </p:nvSpPr>
        <p:spPr>
          <a:xfrm>
            <a:off x="10418860" y="11909144"/>
            <a:ext cx="35708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Rendang</a:t>
            </a:r>
          </a:p>
        </p:txBody>
      </p:sp>
      <p:sp>
        <p:nvSpPr>
          <p:cNvPr id="19" name="TextBox 11"/>
          <p:cNvSpPr txBox="1"/>
          <p:nvPr/>
        </p:nvSpPr>
        <p:spPr>
          <a:xfrm>
            <a:off x="16629800" y="6606457"/>
            <a:ext cx="31703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56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Lontong</a:t>
            </a:r>
          </a:p>
        </p:txBody>
      </p:sp>
      <p:grpSp>
        <p:nvGrpSpPr>
          <p:cNvPr id="20" name="Picture 1"/>
          <p:cNvGrpSpPr/>
          <p:nvPr/>
        </p:nvGrpSpPr>
        <p:grpSpPr>
          <a:xfrm>
            <a:off x="15832981" y="2615584"/>
            <a:ext cx="4764024" cy="4255568"/>
            <a:chOff x="0" y="0"/>
            <a:chExt cx="5381199" cy="4745773"/>
          </a:xfrm>
        </p:grpSpPr>
        <p:pic>
          <p:nvPicPr>
            <p:cNvPr id="21" name="Picture 1" descr="Picture 1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949400" cy="41869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Picture 1" descr="Picture 1"/>
            <p:cNvPicPr>
              <a:picLocks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381200" cy="4745774"/>
            </a:xfrm>
            <a:prstGeom prst="rect">
              <a:avLst/>
            </a:prstGeom>
            <a:effectLst/>
          </p:spPr>
        </p:pic>
      </p:grpSp>
      <p:grpSp>
        <p:nvGrpSpPr>
          <p:cNvPr id="23" name="Picture 1"/>
          <p:cNvGrpSpPr/>
          <p:nvPr/>
        </p:nvGrpSpPr>
        <p:grpSpPr>
          <a:xfrm>
            <a:off x="3613949" y="7690388"/>
            <a:ext cx="4718304" cy="4526280"/>
            <a:chOff x="0" y="0"/>
            <a:chExt cx="5919056" cy="5185326"/>
          </a:xfrm>
        </p:grpSpPr>
        <p:pic>
          <p:nvPicPr>
            <p:cNvPr id="24" name="Picture 1" descr="Picture 1">
              <a:hlinkClick r:id="rId17" action="ppaction://hlinksldjump"/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487257" cy="46265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" name="Picture 1" descr="Picture 1">
              <a:hlinkClick r:id="rId19" action="ppaction://hlinksldjump"/>
              <a:hlinkHover r:id="" action="ppaction://noaction">
                <a:snd r:embed="rId20" name="Ondeh Ondeh.wav"/>
              </a:hlinkHover>
            </p:cNvPr>
            <p:cNvPicPr>
              <a:picLocks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19057" cy="5185327"/>
            </a:xfrm>
            <a:prstGeom prst="rect">
              <a:avLst/>
            </a:prstGeom>
            <a:effectLst/>
          </p:spPr>
        </p:pic>
      </p:grpSp>
      <p:sp>
        <p:nvSpPr>
          <p:cNvPr id="38" name="TextBox 9"/>
          <p:cNvSpPr txBox="1"/>
          <p:nvPr/>
        </p:nvSpPr>
        <p:spPr>
          <a:xfrm>
            <a:off x="3443946" y="11940675"/>
            <a:ext cx="5184433" cy="10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5600" i="1" dirty="0">
                <a:latin typeface="Century Gothic"/>
                <a:cs typeface="Century Gothic"/>
              </a:rPr>
              <a:t>Ondeh Ondeh</a:t>
            </a:r>
          </a:p>
        </p:txBody>
      </p:sp>
      <p:grpSp>
        <p:nvGrpSpPr>
          <p:cNvPr id="39" name="Picture 5"/>
          <p:cNvGrpSpPr/>
          <p:nvPr/>
        </p:nvGrpSpPr>
        <p:grpSpPr>
          <a:xfrm>
            <a:off x="9822457" y="2607744"/>
            <a:ext cx="4718304" cy="4287472"/>
            <a:chOff x="0" y="0"/>
            <a:chExt cx="6025408" cy="5066586"/>
          </a:xfrm>
        </p:grpSpPr>
        <p:pic>
          <p:nvPicPr>
            <p:cNvPr id="40" name="Picture 5" descr="Picture 5">
              <a:hlinkClick r:id="rId22" action="ppaction://hlinksldjump"/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593609" cy="45077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" name="Picture 5" descr="Picture 5">
              <a:hlinkClick r:id="rId24" action="ppaction://hlinksldjump"/>
              <a:hlinkHover r:id="" action="ppaction://noaction">
                <a:snd r:embed="rId25" name="Kueh Dadar.wav"/>
              </a:hlinkHover>
            </p:cNvPr>
            <p:cNvPicPr>
              <a:picLocks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25409" cy="5066587"/>
            </a:xfrm>
            <a:prstGeom prst="rect">
              <a:avLst/>
            </a:prstGeom>
            <a:effectLst/>
          </p:spPr>
        </p:pic>
      </p:grpSp>
      <p:sp>
        <p:nvSpPr>
          <p:cNvPr id="42" name="TextBox 10"/>
          <p:cNvSpPr txBox="1"/>
          <p:nvPr/>
        </p:nvSpPr>
        <p:spPr>
          <a:xfrm>
            <a:off x="9275198" y="6606457"/>
            <a:ext cx="5858207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Kueh Dadar</a:t>
            </a:r>
          </a:p>
        </p:txBody>
      </p:sp>
      <p:sp>
        <p:nvSpPr>
          <p:cNvPr id="43" name="TextBox 11"/>
          <p:cNvSpPr txBox="1"/>
          <p:nvPr/>
        </p:nvSpPr>
        <p:spPr>
          <a:xfrm>
            <a:off x="16214647" y="11909144"/>
            <a:ext cx="400069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Putu Piring</a:t>
            </a:r>
          </a:p>
        </p:txBody>
      </p:sp>
      <p:grpSp>
        <p:nvGrpSpPr>
          <p:cNvPr id="44" name="Picture 2"/>
          <p:cNvGrpSpPr/>
          <p:nvPr/>
        </p:nvGrpSpPr>
        <p:grpSpPr>
          <a:xfrm>
            <a:off x="15855841" y="7690390"/>
            <a:ext cx="4718304" cy="4526280"/>
            <a:chOff x="0" y="0"/>
            <a:chExt cx="6064741" cy="5066589"/>
          </a:xfrm>
        </p:grpSpPr>
        <p:pic>
          <p:nvPicPr>
            <p:cNvPr id="45" name="Picture 2" descr="Picture 2">
              <a:hlinkClick r:id="rId27" action="ppaction://hlinksldjump"/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632942" cy="45077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" name="Picture 2" descr="Picture 2">
              <a:hlinkClick r:id="rId29" action="ppaction://hlinksldjump"/>
              <a:hlinkHover r:id="" action="ppaction://noaction">
                <a:snd r:embed="rId30" name="Putu Piring.wav"/>
              </a:hlinkHover>
            </p:cNvPr>
            <p:cNvPicPr>
              <a:picLocks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64742" cy="5066590"/>
            </a:xfrm>
            <a:prstGeom prst="rect">
              <a:avLst/>
            </a:prstGeom>
            <a:effectLst/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4049" y="1976828"/>
            <a:ext cx="5409524" cy="5282539"/>
          </a:xfrm>
          <a:prstGeom prst="rect">
            <a:avLst/>
          </a:prstGeom>
        </p:spPr>
      </p:pic>
      <p:sp>
        <p:nvSpPr>
          <p:cNvPr id="28" name="TextBox 2"/>
          <p:cNvSpPr txBox="1"/>
          <p:nvPr/>
        </p:nvSpPr>
        <p:spPr>
          <a:xfrm>
            <a:off x="3202939" y="749387"/>
            <a:ext cx="18002727" cy="172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b="0" dirty="0">
                <a:latin typeface="Century Gothic"/>
                <a:cs typeface="Century Gothic"/>
              </a:rPr>
              <a:t>Click on the correct food that is made using </a:t>
            </a:r>
          </a:p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u="sng" dirty="0">
                <a:solidFill>
                  <a:srgbClr val="F54DC5"/>
                </a:solidFill>
                <a:latin typeface="Century Gothic"/>
                <a:cs typeface="Century Gothic"/>
              </a:rPr>
              <a:t>coconut milk</a:t>
            </a:r>
            <a:r>
              <a:rPr lang="en-US" sz="5000" b="0" dirty="0">
                <a:solidFill>
                  <a:srgbClr val="F54DC5"/>
                </a:solidFill>
                <a:latin typeface="Century Gothic"/>
                <a:cs typeface="Century Gothic"/>
              </a:rPr>
              <a:t> </a:t>
            </a:r>
            <a:r>
              <a:rPr lang="en-US" sz="5000" b="0" dirty="0">
                <a:solidFill>
                  <a:schemeClr val="tx1"/>
                </a:solidFill>
                <a:latin typeface="Century Gothic"/>
                <a:cs typeface="Century Gothic"/>
              </a:rPr>
              <a:t>as an ingredient</a:t>
            </a:r>
            <a:r>
              <a:rPr lang="en-US" sz="5000" b="0" dirty="0">
                <a:latin typeface="Century Gothic"/>
                <a:cs typeface="Century Gothic"/>
              </a:rPr>
              <a:t>.</a:t>
            </a:r>
            <a:endParaRPr lang="en-US" sz="5000" b="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316379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fireworks still 3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95884">
            <a:off x="15369103" y="440859"/>
            <a:ext cx="8731250" cy="73724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264452" y="4127079"/>
            <a:ext cx="9600940" cy="12785252"/>
          </a:xfrm>
          <a:prstGeom prst="rect">
            <a:avLst/>
          </a:prstGeom>
        </p:spPr>
      </p:pic>
      <p:sp>
        <p:nvSpPr>
          <p:cNvPr id="6" name="Instructions:"/>
          <p:cNvSpPr txBox="1"/>
          <p:nvPr/>
        </p:nvSpPr>
        <p:spPr>
          <a:xfrm>
            <a:off x="-36695" y="1210629"/>
            <a:ext cx="24384000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914400">
              <a:defRPr sz="96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lang="en-US" sz="10000" dirty="0">
                <a:latin typeface="Century Gothic"/>
                <a:cs typeface="Century Gothic"/>
              </a:rPr>
              <a:t>CORRECT</a:t>
            </a:r>
            <a:endParaRPr lang="en-US" sz="10000" b="0" dirty="0">
              <a:latin typeface="Century Gothic"/>
              <a:cs typeface="Century Gothic"/>
            </a:endParaRPr>
          </a:p>
        </p:txBody>
      </p:sp>
      <p:pic>
        <p:nvPicPr>
          <p:cNvPr id="8" name="Children Cheering Yah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2903200"/>
            <a:ext cx="812800" cy="812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506971" y="3504731"/>
            <a:ext cx="4324023" cy="360018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57178" y="3533671"/>
            <a:ext cx="3853297" cy="360019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77995" y="3437468"/>
            <a:ext cx="3811210" cy="360465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15" name="Picture 9"/>
          <p:cNvGrpSpPr/>
          <p:nvPr/>
        </p:nvGrpSpPr>
        <p:grpSpPr>
          <a:xfrm>
            <a:off x="10499390" y="3369732"/>
            <a:ext cx="4168873" cy="4011595"/>
            <a:chOff x="0" y="0"/>
            <a:chExt cx="5032985" cy="4956531"/>
          </a:xfrm>
        </p:grpSpPr>
        <p:pic>
          <p:nvPicPr>
            <p:cNvPr id="16" name="Picture 9" descr="Picture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601186" cy="43977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" name="Picture 9" descr="Picture 9"/>
            <p:cNvPicPr>
              <a:picLocks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032986" cy="4956532"/>
            </a:xfrm>
            <a:prstGeom prst="rect">
              <a:avLst/>
            </a:prstGeom>
            <a:effectLst/>
          </p:spPr>
        </p:pic>
      </p:grpSp>
      <p:grpSp>
        <p:nvGrpSpPr>
          <p:cNvPr id="18" name="Picture 10"/>
          <p:cNvGrpSpPr/>
          <p:nvPr/>
        </p:nvGrpSpPr>
        <p:grpSpPr>
          <a:xfrm>
            <a:off x="5823797" y="3369732"/>
            <a:ext cx="3919606" cy="3928067"/>
            <a:chOff x="0" y="0"/>
            <a:chExt cx="4893925" cy="5020925"/>
          </a:xfrm>
        </p:grpSpPr>
        <p:pic>
          <p:nvPicPr>
            <p:cNvPr id="19" name="Picture 10" descr="Picture 1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462126" cy="44621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" name="Picture 10" descr="Picture 10"/>
            <p:cNvPicPr>
              <a:picLocks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93926" cy="5020926"/>
            </a:xfrm>
            <a:prstGeom prst="rect">
              <a:avLst/>
            </a:prstGeom>
            <a:effectLst/>
          </p:spPr>
        </p:pic>
      </p:grpSp>
      <p:grpSp>
        <p:nvGrpSpPr>
          <p:cNvPr id="24" name="Picture 6"/>
          <p:cNvGrpSpPr/>
          <p:nvPr/>
        </p:nvGrpSpPr>
        <p:grpSpPr>
          <a:xfrm>
            <a:off x="15355057" y="3419662"/>
            <a:ext cx="4649448" cy="3961664"/>
            <a:chOff x="0" y="0"/>
            <a:chExt cx="6169240" cy="5157515"/>
          </a:xfrm>
        </p:grpSpPr>
        <p:pic>
          <p:nvPicPr>
            <p:cNvPr id="25" name="Picture 6" descr="Picture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737441" cy="459871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" name="Picture 6" descr="Picture 6"/>
            <p:cNvPicPr>
              <a:picLocks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169241" cy="5157516"/>
            </a:xfrm>
            <a:prstGeom prst="rect">
              <a:avLst/>
            </a:prstGeom>
            <a:effectLst/>
          </p:spPr>
        </p:pic>
      </p:grpSp>
      <p:sp>
        <p:nvSpPr>
          <p:cNvPr id="27" name="TextBox 15"/>
          <p:cNvSpPr txBox="1"/>
          <p:nvPr/>
        </p:nvSpPr>
        <p:spPr>
          <a:xfrm>
            <a:off x="5517595" y="7297800"/>
            <a:ext cx="453201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Nasi Lemak</a:t>
            </a:r>
          </a:p>
        </p:txBody>
      </p:sp>
      <p:sp>
        <p:nvSpPr>
          <p:cNvPr id="28" name="TextBox 8"/>
          <p:cNvSpPr txBox="1"/>
          <p:nvPr/>
        </p:nvSpPr>
        <p:spPr>
          <a:xfrm>
            <a:off x="10798385" y="7287247"/>
            <a:ext cx="35708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Rendang</a:t>
            </a:r>
          </a:p>
        </p:txBody>
      </p:sp>
      <p:sp>
        <p:nvSpPr>
          <p:cNvPr id="29" name="TextBox 11"/>
          <p:cNvSpPr txBox="1"/>
          <p:nvPr/>
        </p:nvSpPr>
        <p:spPr>
          <a:xfrm>
            <a:off x="16083790" y="7334737"/>
            <a:ext cx="31703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56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Lontong</a:t>
            </a:r>
          </a:p>
        </p:txBody>
      </p:sp>
      <p:grpSp>
        <p:nvGrpSpPr>
          <p:cNvPr id="30" name="AutoShape 2">
            <a:hlinkClick r:id="rId17" action="ppaction://hlinksldjump"/>
          </p:cNvPr>
          <p:cNvGrpSpPr/>
          <p:nvPr/>
        </p:nvGrpSpPr>
        <p:grpSpPr>
          <a:xfrm>
            <a:off x="9954219" y="10016741"/>
            <a:ext cx="4475562" cy="1270001"/>
            <a:chOff x="0" y="0"/>
            <a:chExt cx="4475561" cy="1270000"/>
          </a:xfrm>
        </p:grpSpPr>
        <p:sp>
          <p:nvSpPr>
            <p:cNvPr id="31" name="Rounded Rectangle">
              <a:hlinkClick r:id="rId18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000">
                <a:latin typeface="Century Gothic"/>
                <a:cs typeface="Century Gothic"/>
              </a:endParaRPr>
            </a:p>
          </p:txBody>
        </p:sp>
        <p:sp>
          <p:nvSpPr>
            <p:cNvPr id="32" name="Next">
              <a:hlinkClick r:id="rId19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Next</a:t>
              </a:r>
            </a:p>
          </p:txBody>
        </p:sp>
      </p:grpSp>
      <p:pic>
        <p:nvPicPr>
          <p:cNvPr id="2" name="35 Correct coconut milk NEW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90402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770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0943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AutoShape 2">
            <a:hlinkClick r:id="rId5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397" name="Rounded Rectangle">
              <a:hlinkClick r:id="rId5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8" name="Try Again">
              <a:hlinkClick r:id="rId5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AutoShape 2">
            <a:hlinkClick r:id="rId5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397" name="Rounded Rectangle">
              <a:hlinkClick r:id="rId5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8" name="Try Again">
              <a:hlinkClick r:id="rId5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426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AutoShape 2">
            <a:hlinkClick r:id="rId5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397" name="Rounded Rectangle">
              <a:hlinkClick r:id="rId5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8" name="Try Again">
              <a:hlinkClick r:id="rId5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426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5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6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6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3" descr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42069" y="630501"/>
            <a:ext cx="14968806" cy="855804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7732890" y="1362800"/>
            <a:ext cx="13236222" cy="4950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cs typeface="Century Gothic"/>
                <a:sym typeface="Helvetica Neue"/>
              </a:rPr>
              <a:t>I</a:t>
            </a:r>
            <a:r>
              <a:rPr kumimoji="0" lang="en-US" sz="55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cs typeface="Century Gothic"/>
                <a:sym typeface="Helvetica Neue"/>
              </a:rPr>
              <a:t> will be visiting the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50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cs typeface="Century Gothic"/>
                <a:sym typeface="Helvetica Neue"/>
              </a:rPr>
              <a:t>Malay Heritage Centre </a:t>
            </a:r>
            <a:r>
              <a:rPr kumimoji="0" lang="en-US" sz="55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cs typeface="Century Gothic"/>
                <a:sym typeface="Helvetica Neue"/>
              </a:rPr>
              <a:t>today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500" b="0" dirty="0">
                <a:latin typeface="Century Gothic"/>
                <a:cs typeface="Century Gothic"/>
              </a:rPr>
              <a:t>t</a:t>
            </a:r>
            <a:r>
              <a:rPr kumimoji="0" lang="en-US" sz="55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cs typeface="Century Gothic"/>
                <a:sym typeface="Helvetica Neue"/>
              </a:rPr>
              <a:t>o learn something new.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cs typeface="Century Gothic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5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cs typeface="Century Gothic"/>
                <a:sym typeface="Helvetica Neue"/>
              </a:rPr>
              <a:t>Are you ready?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5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cs typeface="Century Gothic"/>
                <a:sym typeface="Helvetica Neue"/>
              </a:rPr>
              <a:t>Come, join me on my adventure!</a:t>
            </a:r>
            <a:endParaRPr kumimoji="0" lang="en-US" sz="5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cs typeface="Century Gothic"/>
              <a:sym typeface="Helvetica Neue"/>
            </a:endParaRPr>
          </a:p>
        </p:txBody>
      </p:sp>
      <p:pic>
        <p:nvPicPr>
          <p:cNvPr id="9" name="4 I will be visit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60032" y="12112921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5788" y="4413221"/>
            <a:ext cx="6731542" cy="9446369"/>
          </a:xfrm>
          <a:prstGeom prst="rect">
            <a:avLst/>
          </a:prstGeom>
        </p:spPr>
      </p:pic>
      <p:pic>
        <p:nvPicPr>
          <p:cNvPr id="14" name="New Butt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15" name="Picture 14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16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17" name="Picture 16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18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2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75472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5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6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6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5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6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6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6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366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6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214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6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214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8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589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8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366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8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366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034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281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57-575637_empty-picture-frame-transparent-picture-frame-cartoon-hd.png" descr="57-575637_empty-picture-frame-transparent-picture-frame-cartoon-hd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020792" y="556818"/>
            <a:ext cx="11000468" cy="9368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3" h="21559" extrusionOk="0">
                <a:moveTo>
                  <a:pt x="10466" y="0"/>
                </a:moveTo>
                <a:cubicBezTo>
                  <a:pt x="10281" y="-5"/>
                  <a:pt x="10112" y="45"/>
                  <a:pt x="9959" y="149"/>
                </a:cubicBezTo>
                <a:cubicBezTo>
                  <a:pt x="9229" y="643"/>
                  <a:pt x="9402" y="600"/>
                  <a:pt x="8323" y="563"/>
                </a:cubicBezTo>
                <a:cubicBezTo>
                  <a:pt x="7397" y="532"/>
                  <a:pt x="7326" y="520"/>
                  <a:pt x="6843" y="321"/>
                </a:cubicBezTo>
                <a:cubicBezTo>
                  <a:pt x="6371" y="128"/>
                  <a:pt x="6285" y="112"/>
                  <a:pt x="5640" y="110"/>
                </a:cubicBezTo>
                <a:cubicBezTo>
                  <a:pt x="4891" y="106"/>
                  <a:pt x="4629" y="179"/>
                  <a:pt x="4209" y="506"/>
                </a:cubicBezTo>
                <a:lnTo>
                  <a:pt x="4007" y="663"/>
                </a:lnTo>
                <a:lnTo>
                  <a:pt x="3567" y="431"/>
                </a:lnTo>
                <a:cubicBezTo>
                  <a:pt x="2737" y="-6"/>
                  <a:pt x="2182" y="-4"/>
                  <a:pt x="1565" y="440"/>
                </a:cubicBezTo>
                <a:cubicBezTo>
                  <a:pt x="1116" y="763"/>
                  <a:pt x="612" y="1189"/>
                  <a:pt x="477" y="1357"/>
                </a:cubicBezTo>
                <a:cubicBezTo>
                  <a:pt x="249" y="1642"/>
                  <a:pt x="92" y="2110"/>
                  <a:pt x="66" y="2580"/>
                </a:cubicBezTo>
                <a:cubicBezTo>
                  <a:pt x="44" y="2976"/>
                  <a:pt x="57" y="3069"/>
                  <a:pt x="178" y="3339"/>
                </a:cubicBezTo>
                <a:cubicBezTo>
                  <a:pt x="358" y="3740"/>
                  <a:pt x="622" y="4628"/>
                  <a:pt x="691" y="5069"/>
                </a:cubicBezTo>
                <a:cubicBezTo>
                  <a:pt x="784" y="5653"/>
                  <a:pt x="801" y="6587"/>
                  <a:pt x="726" y="6965"/>
                </a:cubicBezTo>
                <a:cubicBezTo>
                  <a:pt x="688" y="7156"/>
                  <a:pt x="567" y="7597"/>
                  <a:pt x="456" y="7945"/>
                </a:cubicBezTo>
                <a:cubicBezTo>
                  <a:pt x="290" y="8467"/>
                  <a:pt x="253" y="8665"/>
                  <a:pt x="248" y="9083"/>
                </a:cubicBezTo>
                <a:cubicBezTo>
                  <a:pt x="243" y="9440"/>
                  <a:pt x="266" y="9647"/>
                  <a:pt x="328" y="9788"/>
                </a:cubicBezTo>
                <a:cubicBezTo>
                  <a:pt x="397" y="9947"/>
                  <a:pt x="407" y="10077"/>
                  <a:pt x="376" y="10420"/>
                </a:cubicBezTo>
                <a:cubicBezTo>
                  <a:pt x="346" y="10749"/>
                  <a:pt x="355" y="10897"/>
                  <a:pt x="414" y="11037"/>
                </a:cubicBezTo>
                <a:cubicBezTo>
                  <a:pt x="484" y="11201"/>
                  <a:pt x="483" y="11245"/>
                  <a:pt x="400" y="11448"/>
                </a:cubicBezTo>
                <a:cubicBezTo>
                  <a:pt x="220" y="11893"/>
                  <a:pt x="153" y="12253"/>
                  <a:pt x="124" y="12938"/>
                </a:cubicBezTo>
                <a:cubicBezTo>
                  <a:pt x="93" y="13686"/>
                  <a:pt x="113" y="13861"/>
                  <a:pt x="368" y="15024"/>
                </a:cubicBezTo>
                <a:cubicBezTo>
                  <a:pt x="516" y="15698"/>
                  <a:pt x="534" y="15882"/>
                  <a:pt x="534" y="16668"/>
                </a:cubicBezTo>
                <a:cubicBezTo>
                  <a:pt x="534" y="17599"/>
                  <a:pt x="468" y="18269"/>
                  <a:pt x="352" y="18533"/>
                </a:cubicBezTo>
                <a:cubicBezTo>
                  <a:pt x="10" y="19312"/>
                  <a:pt x="0" y="19345"/>
                  <a:pt x="0" y="19738"/>
                </a:cubicBezTo>
                <a:cubicBezTo>
                  <a:pt x="0" y="20043"/>
                  <a:pt x="30" y="20194"/>
                  <a:pt x="130" y="20396"/>
                </a:cubicBezTo>
                <a:cubicBezTo>
                  <a:pt x="317" y="20773"/>
                  <a:pt x="805" y="21158"/>
                  <a:pt x="1220" y="21254"/>
                </a:cubicBezTo>
                <a:cubicBezTo>
                  <a:pt x="1681" y="21361"/>
                  <a:pt x="2401" y="21300"/>
                  <a:pt x="2818" y="21119"/>
                </a:cubicBezTo>
                <a:lnTo>
                  <a:pt x="3150" y="20975"/>
                </a:lnTo>
                <a:lnTo>
                  <a:pt x="3433" y="21144"/>
                </a:lnTo>
                <a:cubicBezTo>
                  <a:pt x="4061" y="21517"/>
                  <a:pt x="5244" y="21513"/>
                  <a:pt x="5970" y="21134"/>
                </a:cubicBezTo>
                <a:cubicBezTo>
                  <a:pt x="6442" y="20889"/>
                  <a:pt x="6714" y="20880"/>
                  <a:pt x="8211" y="21062"/>
                </a:cubicBezTo>
                <a:cubicBezTo>
                  <a:pt x="9265" y="21190"/>
                  <a:pt x="9589" y="21253"/>
                  <a:pt x="9870" y="21382"/>
                </a:cubicBezTo>
                <a:cubicBezTo>
                  <a:pt x="9955" y="21421"/>
                  <a:pt x="10133" y="21475"/>
                  <a:pt x="10265" y="21503"/>
                </a:cubicBezTo>
                <a:cubicBezTo>
                  <a:pt x="10708" y="21594"/>
                  <a:pt x="10908" y="21569"/>
                  <a:pt x="11458" y="21351"/>
                </a:cubicBezTo>
                <a:cubicBezTo>
                  <a:pt x="12169" y="21070"/>
                  <a:pt x="13048" y="20871"/>
                  <a:pt x="13584" y="20871"/>
                </a:cubicBezTo>
                <a:cubicBezTo>
                  <a:pt x="13932" y="20871"/>
                  <a:pt x="14059" y="20900"/>
                  <a:pt x="14271" y="21028"/>
                </a:cubicBezTo>
                <a:cubicBezTo>
                  <a:pt x="14660" y="21261"/>
                  <a:pt x="15359" y="21455"/>
                  <a:pt x="15794" y="21451"/>
                </a:cubicBezTo>
                <a:cubicBezTo>
                  <a:pt x="16164" y="21448"/>
                  <a:pt x="16583" y="21332"/>
                  <a:pt x="17142" y="21078"/>
                </a:cubicBezTo>
                <a:lnTo>
                  <a:pt x="17417" y="20953"/>
                </a:lnTo>
                <a:lnTo>
                  <a:pt x="17761" y="21150"/>
                </a:lnTo>
                <a:cubicBezTo>
                  <a:pt x="18243" y="21427"/>
                  <a:pt x="18753" y="21563"/>
                  <a:pt x="19199" y="21558"/>
                </a:cubicBezTo>
                <a:cubicBezTo>
                  <a:pt x="19645" y="21554"/>
                  <a:pt x="20026" y="21409"/>
                  <a:pt x="20250" y="21125"/>
                </a:cubicBezTo>
                <a:cubicBezTo>
                  <a:pt x="20304" y="21056"/>
                  <a:pt x="20451" y="20936"/>
                  <a:pt x="20577" y="20857"/>
                </a:cubicBezTo>
                <a:cubicBezTo>
                  <a:pt x="20737" y="20756"/>
                  <a:pt x="20864" y="20602"/>
                  <a:pt x="21001" y="20340"/>
                </a:cubicBezTo>
                <a:cubicBezTo>
                  <a:pt x="21193" y="19974"/>
                  <a:pt x="21197" y="19953"/>
                  <a:pt x="21197" y="19325"/>
                </a:cubicBezTo>
                <a:cubicBezTo>
                  <a:pt x="21197" y="18729"/>
                  <a:pt x="21186" y="18656"/>
                  <a:pt x="21024" y="18277"/>
                </a:cubicBezTo>
                <a:cubicBezTo>
                  <a:pt x="20726" y="17574"/>
                  <a:pt x="20664" y="17178"/>
                  <a:pt x="20663" y="15973"/>
                </a:cubicBezTo>
                <a:cubicBezTo>
                  <a:pt x="20663" y="15002"/>
                  <a:pt x="20678" y="14828"/>
                  <a:pt x="20815" y="14171"/>
                </a:cubicBezTo>
                <a:cubicBezTo>
                  <a:pt x="20945" y="13555"/>
                  <a:pt x="20965" y="13347"/>
                  <a:pt x="20948" y="12808"/>
                </a:cubicBezTo>
                <a:cubicBezTo>
                  <a:pt x="20931" y="12248"/>
                  <a:pt x="20908" y="12122"/>
                  <a:pt x="20761" y="11772"/>
                </a:cubicBezTo>
                <a:cubicBezTo>
                  <a:pt x="20603" y="11393"/>
                  <a:pt x="20598" y="11362"/>
                  <a:pt x="20671" y="11155"/>
                </a:cubicBezTo>
                <a:cubicBezTo>
                  <a:pt x="20728" y="10994"/>
                  <a:pt x="20739" y="10804"/>
                  <a:pt x="20714" y="10421"/>
                </a:cubicBezTo>
                <a:cubicBezTo>
                  <a:pt x="20692" y="10094"/>
                  <a:pt x="20701" y="9838"/>
                  <a:pt x="20739" y="9723"/>
                </a:cubicBezTo>
                <a:cubicBezTo>
                  <a:pt x="20772" y="9624"/>
                  <a:pt x="20822" y="9346"/>
                  <a:pt x="20851" y="9107"/>
                </a:cubicBezTo>
                <a:cubicBezTo>
                  <a:pt x="20909" y="8620"/>
                  <a:pt x="20878" y="8303"/>
                  <a:pt x="20657" y="7123"/>
                </a:cubicBezTo>
                <a:cubicBezTo>
                  <a:pt x="20579" y="6706"/>
                  <a:pt x="20504" y="6247"/>
                  <a:pt x="20491" y="6104"/>
                </a:cubicBezTo>
                <a:cubicBezTo>
                  <a:pt x="20443" y="5595"/>
                  <a:pt x="20808" y="3902"/>
                  <a:pt x="21025" y="3624"/>
                </a:cubicBezTo>
                <a:cubicBezTo>
                  <a:pt x="21097" y="3532"/>
                  <a:pt x="21211" y="3338"/>
                  <a:pt x="21278" y="3194"/>
                </a:cubicBezTo>
                <a:cubicBezTo>
                  <a:pt x="21600" y="2497"/>
                  <a:pt x="21155" y="1402"/>
                  <a:pt x="20325" y="849"/>
                </a:cubicBezTo>
                <a:cubicBezTo>
                  <a:pt x="19982" y="621"/>
                  <a:pt x="19948" y="612"/>
                  <a:pt x="19460" y="613"/>
                </a:cubicBezTo>
                <a:cubicBezTo>
                  <a:pt x="19077" y="613"/>
                  <a:pt x="18851" y="650"/>
                  <a:pt x="18540" y="763"/>
                </a:cubicBezTo>
                <a:cubicBezTo>
                  <a:pt x="18089" y="928"/>
                  <a:pt x="18128" y="934"/>
                  <a:pt x="17504" y="604"/>
                </a:cubicBezTo>
                <a:cubicBezTo>
                  <a:pt x="16894" y="280"/>
                  <a:pt x="16305" y="287"/>
                  <a:pt x="15130" y="628"/>
                </a:cubicBezTo>
                <a:cubicBezTo>
                  <a:pt x="14624" y="775"/>
                  <a:pt x="14460" y="791"/>
                  <a:pt x="13473" y="796"/>
                </a:cubicBezTo>
                <a:cubicBezTo>
                  <a:pt x="12281" y="802"/>
                  <a:pt x="11870" y="736"/>
                  <a:pt x="11545" y="488"/>
                </a:cubicBezTo>
                <a:cubicBezTo>
                  <a:pt x="11130" y="171"/>
                  <a:pt x="10775" y="9"/>
                  <a:pt x="1046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" name="Rectangle"/>
          <p:cNvSpPr/>
          <p:nvPr/>
        </p:nvSpPr>
        <p:spPr>
          <a:xfrm>
            <a:off x="13620450" y="1670152"/>
            <a:ext cx="8138883" cy="69991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" name="TextBox 8"/>
          <p:cNvSpPr txBox="1"/>
          <p:nvPr/>
        </p:nvSpPr>
        <p:spPr>
          <a:xfrm>
            <a:off x="13620450" y="7957782"/>
            <a:ext cx="8138883" cy="461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914400">
              <a:defRPr sz="22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en-US" sz="1800" dirty="0">
                <a:latin typeface="Century Gothic"/>
                <a:cs typeface="Century Gothic"/>
              </a:rPr>
              <a:t>Carved Wooden Coconut Grater | </a:t>
            </a:r>
            <a:r>
              <a:rPr sz="1800" dirty="0">
                <a:latin typeface="Century Gothic"/>
                <a:cs typeface="Century Gothic"/>
              </a:rPr>
              <a:t>Malay Heritage Centre Collection</a:t>
            </a:r>
          </a:p>
        </p:txBody>
      </p:sp>
      <p:pic>
        <p:nvPicPr>
          <p:cNvPr id="152" name="Picture 2" descr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9116" y="10543927"/>
            <a:ext cx="2992467" cy="2942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icture 9" descr="Picture 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1142" y="10543926"/>
            <a:ext cx="3014263" cy="2942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5 Have you seen this objec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4771350" y="12261850"/>
            <a:ext cx="812800" cy="812800"/>
          </a:xfrm>
          <a:prstGeom prst="rect">
            <a:avLst/>
          </a:prstGeom>
        </p:spPr>
      </p:pic>
      <p:pic>
        <p:nvPicPr>
          <p:cNvPr id="16" name="New Butt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158" name="Picture 13" descr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19" y="885214"/>
            <a:ext cx="12774447" cy="4679605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extBox 3"/>
          <p:cNvSpPr txBox="1"/>
          <p:nvPr/>
        </p:nvSpPr>
        <p:spPr>
          <a:xfrm>
            <a:off x="1065795" y="1294488"/>
            <a:ext cx="11108693" cy="2723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6000" b="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lang="en-US" sz="5500" dirty="0">
                <a:latin typeface="Century Gothic"/>
                <a:cs typeface="Century Gothic"/>
              </a:rPr>
              <a:t>Have you seen this object before? Can you make a guess what this is?  </a:t>
            </a:r>
            <a:endParaRPr sz="5500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0450" y="1662728"/>
            <a:ext cx="8138883" cy="6064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214202" y="3709815"/>
            <a:ext cx="8306580" cy="1188849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4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75472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281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6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210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6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683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6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683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775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943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943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extBox 5"/>
          <p:cNvSpPr txBox="1"/>
          <p:nvPr/>
        </p:nvSpPr>
        <p:spPr>
          <a:xfrm>
            <a:off x="1620838" y="7431186"/>
            <a:ext cx="21082000" cy="172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sz="5000" b="0" dirty="0" smtClean="0">
                <a:latin typeface="Century Gothic"/>
                <a:cs typeface="Century Gothic"/>
              </a:rPr>
              <a:t>Click </a:t>
            </a:r>
            <a:r>
              <a:rPr sz="5000" b="0" dirty="0">
                <a:latin typeface="Century Gothic"/>
                <a:cs typeface="Century Gothic"/>
              </a:rPr>
              <a:t>on the correct food that is </a:t>
            </a:r>
            <a:r>
              <a:rPr lang="en-US" sz="5000" b="0" dirty="0">
                <a:latin typeface="Century Gothic"/>
                <a:cs typeface="Century Gothic"/>
              </a:rPr>
              <a:t>made</a:t>
            </a:r>
            <a:r>
              <a:rPr sz="5000" b="0" dirty="0">
                <a:latin typeface="Century Gothic"/>
                <a:cs typeface="Century Gothic"/>
              </a:rPr>
              <a:t> </a:t>
            </a:r>
            <a:r>
              <a:rPr lang="en-US" sz="5000" b="0" dirty="0" smtClean="0">
                <a:latin typeface="Century Gothic"/>
                <a:cs typeface="Century Gothic"/>
              </a:rPr>
              <a:t>using</a:t>
            </a:r>
            <a:r>
              <a:rPr sz="5000" b="0" dirty="0" smtClean="0">
                <a:latin typeface="Century Gothic"/>
                <a:cs typeface="Century Gothic"/>
              </a:rPr>
              <a:t> </a:t>
            </a:r>
            <a:endParaRPr lang="en-US" sz="5000" b="0" dirty="0" smtClean="0">
              <a:latin typeface="Century Gothic"/>
              <a:cs typeface="Century Gothic"/>
            </a:endParaRPr>
          </a:p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sz="5000" u="sng" dirty="0" smtClean="0">
                <a:solidFill>
                  <a:srgbClr val="0000FF"/>
                </a:solidFill>
                <a:latin typeface="Century Gothic"/>
                <a:cs typeface="Century Gothic"/>
              </a:rPr>
              <a:t>coconut shavings</a:t>
            </a:r>
            <a:r>
              <a:rPr lang="en-US" sz="5000" b="0" dirty="0">
                <a:latin typeface="Century Gothic"/>
                <a:cs typeface="Century Gothic"/>
              </a:rPr>
              <a:t> </a:t>
            </a:r>
            <a:r>
              <a:rPr lang="en-US" sz="5000" b="0" dirty="0" smtClean="0">
                <a:latin typeface="Century Gothic"/>
                <a:cs typeface="Century Gothic"/>
              </a:rPr>
              <a:t>as an ingredient</a:t>
            </a:r>
            <a:r>
              <a:rPr sz="5000" b="0" dirty="0" smtClean="0">
                <a:latin typeface="Century Gothic"/>
                <a:cs typeface="Century Gothic"/>
              </a:rPr>
              <a:t>.</a:t>
            </a:r>
            <a:endParaRPr sz="5000" b="0" dirty="0">
              <a:latin typeface="Century Gothic"/>
              <a:cs typeface="Century Gothic"/>
            </a:endParaRPr>
          </a:p>
        </p:txBody>
      </p:sp>
      <p:sp>
        <p:nvSpPr>
          <p:cNvPr id="371" name="Start">
            <a:hlinkClick r:id="rId8" action="ppaction://hlinksldjump"/>
          </p:cNvPr>
          <p:cNvSpPr/>
          <p:nvPr/>
        </p:nvSpPr>
        <p:spPr>
          <a:xfrm>
            <a:off x="8985349" y="10105032"/>
            <a:ext cx="6413302" cy="1553568"/>
          </a:xfrm>
          <a:prstGeom prst="roundRect">
            <a:avLst>
              <a:gd name="adj" fmla="val 14971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8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b="1" dirty="0">
                <a:latin typeface="Century Gothic"/>
                <a:cs typeface="Century Gothic"/>
              </a:rPr>
              <a:t>Start</a:t>
            </a:r>
          </a:p>
        </p:txBody>
      </p:sp>
      <p:sp>
        <p:nvSpPr>
          <p:cNvPr id="372" name="Instructions:"/>
          <p:cNvSpPr txBox="1"/>
          <p:nvPr/>
        </p:nvSpPr>
        <p:spPr>
          <a:xfrm>
            <a:off x="9227496" y="5676800"/>
            <a:ext cx="5929007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96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8000" dirty="0">
                <a:latin typeface="Century Gothic"/>
                <a:cs typeface="Century Gothic"/>
              </a:rPr>
              <a:t>Instructions:</a:t>
            </a:r>
          </a:p>
        </p:txBody>
      </p:sp>
      <p:pic>
        <p:nvPicPr>
          <p:cNvPr id="8" name="New Butt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2" name="57 Click coconut shavings FINAL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90400" y="122746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691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75472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Picture 12"/>
          <p:cNvGrpSpPr/>
          <p:nvPr/>
        </p:nvGrpSpPr>
        <p:grpSpPr>
          <a:xfrm>
            <a:off x="3638013" y="7738515"/>
            <a:ext cx="4713606" cy="4526282"/>
            <a:chOff x="0" y="0"/>
            <a:chExt cx="4713604" cy="4840604"/>
          </a:xfrm>
        </p:grpSpPr>
        <p:pic>
          <p:nvPicPr>
            <p:cNvPr id="30" name="Picture 12" descr="Picture 12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281805" cy="42818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" name="Picture 12" descr="Picture 12">
              <a:hlinkClick r:id="rId8" action="ppaction://hlinksldjump"/>
              <a:hlinkHover r:id="" action="ppaction://noaction">
                <a:snd r:embed="rId9" name="Nasik Lemak.wav"/>
              </a:hlinkHover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13605" cy="4840605"/>
            </a:xfrm>
            <a:prstGeom prst="rect">
              <a:avLst/>
            </a:prstGeom>
            <a:effectLst/>
          </p:spPr>
        </p:pic>
      </p:grpSp>
      <p:sp>
        <p:nvSpPr>
          <p:cNvPr id="33" name="TextBox 15"/>
          <p:cNvSpPr txBox="1"/>
          <p:nvPr/>
        </p:nvSpPr>
        <p:spPr>
          <a:xfrm>
            <a:off x="3728811" y="11957270"/>
            <a:ext cx="453201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Nasi Lemak</a:t>
            </a:r>
          </a:p>
        </p:txBody>
      </p:sp>
      <p:grpSp>
        <p:nvGrpSpPr>
          <p:cNvPr id="15" name="Picture 2"/>
          <p:cNvGrpSpPr/>
          <p:nvPr/>
        </p:nvGrpSpPr>
        <p:grpSpPr>
          <a:xfrm>
            <a:off x="9823124" y="2615585"/>
            <a:ext cx="4762355" cy="4255566"/>
            <a:chOff x="0" y="0"/>
            <a:chExt cx="4762353" cy="4697866"/>
          </a:xfrm>
        </p:grpSpPr>
        <p:pic>
          <p:nvPicPr>
            <p:cNvPr id="16" name="Picture 2" descr="Picture 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330554" cy="41390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" name="Picture 2" descr="Picture 2">
              <a:hlinkClick r:id="rId13" action="ppaction://hlinksldjump"/>
              <a:hlinkHover r:id="" action="ppaction://noaction">
                <a:snd r:embed="rId14" name="Rendang.wav"/>
              </a:hlinkHover>
            </p:cNvPr>
            <p:cNvPicPr>
              <a:picLocks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62354" cy="4697867"/>
            </a:xfrm>
            <a:prstGeom prst="rect">
              <a:avLst/>
            </a:prstGeom>
            <a:effectLst/>
          </p:spPr>
        </p:pic>
      </p:grpSp>
      <p:sp>
        <p:nvSpPr>
          <p:cNvPr id="18" name="TextBox 8"/>
          <p:cNvSpPr txBox="1"/>
          <p:nvPr/>
        </p:nvSpPr>
        <p:spPr>
          <a:xfrm>
            <a:off x="10418860" y="6606457"/>
            <a:ext cx="35708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Rendang</a:t>
            </a:r>
          </a:p>
        </p:txBody>
      </p:sp>
      <p:sp>
        <p:nvSpPr>
          <p:cNvPr id="19" name="TextBox 11"/>
          <p:cNvSpPr txBox="1"/>
          <p:nvPr/>
        </p:nvSpPr>
        <p:spPr>
          <a:xfrm>
            <a:off x="16629800" y="6606457"/>
            <a:ext cx="31703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56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Lontong</a:t>
            </a:r>
          </a:p>
        </p:txBody>
      </p:sp>
      <p:grpSp>
        <p:nvGrpSpPr>
          <p:cNvPr id="20" name="Picture 1"/>
          <p:cNvGrpSpPr/>
          <p:nvPr/>
        </p:nvGrpSpPr>
        <p:grpSpPr>
          <a:xfrm>
            <a:off x="15832981" y="2615584"/>
            <a:ext cx="4764024" cy="4255568"/>
            <a:chOff x="0" y="0"/>
            <a:chExt cx="5381199" cy="4745773"/>
          </a:xfrm>
        </p:grpSpPr>
        <p:pic>
          <p:nvPicPr>
            <p:cNvPr id="21" name="Picture 1" descr="Picture 1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949400" cy="41869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Picture 1" descr="Picture 1">
              <a:hlinkClick r:id="rId18" action="ppaction://hlinksldjump"/>
              <a:hlinkHover r:id="" action="ppaction://noaction">
                <a:snd r:embed="rId19" name="Lontong NEW.wav"/>
              </a:hlinkHover>
            </p:cNvPr>
            <p:cNvPicPr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381200" cy="4745774"/>
            </a:xfrm>
            <a:prstGeom prst="rect">
              <a:avLst/>
            </a:prstGeom>
            <a:effectLst/>
          </p:spPr>
        </p:pic>
      </p:grpSp>
      <p:grpSp>
        <p:nvGrpSpPr>
          <p:cNvPr id="23" name="Picture 1"/>
          <p:cNvGrpSpPr/>
          <p:nvPr/>
        </p:nvGrpSpPr>
        <p:grpSpPr>
          <a:xfrm>
            <a:off x="3613950" y="2615585"/>
            <a:ext cx="4718304" cy="4303694"/>
            <a:chOff x="0" y="0"/>
            <a:chExt cx="5919056" cy="5185326"/>
          </a:xfrm>
        </p:grpSpPr>
        <p:pic>
          <p:nvPicPr>
            <p:cNvPr id="24" name="Picture 1" descr="Picture 1">
              <a:hlinkClick r:id="rId21" action="ppaction://hlinksldjump"/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487257" cy="46265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" name="Picture 1" descr="Picture 1">
              <a:hlinkClick r:id="rId23" action="ppaction://hlinksldjump"/>
              <a:hlinkHover r:id="" action="ppaction://noaction">
                <a:snd r:embed="rId24" name="Ondeh Ondeh.wav"/>
              </a:hlinkHover>
            </p:cNvPr>
            <p:cNvPicPr>
              <a:picLocks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19057" cy="5185327"/>
            </a:xfrm>
            <a:prstGeom prst="rect">
              <a:avLst/>
            </a:prstGeom>
            <a:effectLst/>
          </p:spPr>
        </p:pic>
      </p:grpSp>
      <p:sp>
        <p:nvSpPr>
          <p:cNvPr id="38" name="TextBox 9"/>
          <p:cNvSpPr txBox="1"/>
          <p:nvPr/>
        </p:nvSpPr>
        <p:spPr>
          <a:xfrm>
            <a:off x="3202940" y="6606457"/>
            <a:ext cx="554032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Ondeh Ondeh</a:t>
            </a:r>
          </a:p>
        </p:txBody>
      </p:sp>
      <p:grpSp>
        <p:nvGrpSpPr>
          <p:cNvPr id="39" name="Picture 5"/>
          <p:cNvGrpSpPr/>
          <p:nvPr/>
        </p:nvGrpSpPr>
        <p:grpSpPr>
          <a:xfrm>
            <a:off x="9845150" y="7690389"/>
            <a:ext cx="4718304" cy="4526280"/>
            <a:chOff x="0" y="0"/>
            <a:chExt cx="6025408" cy="5066586"/>
          </a:xfrm>
        </p:grpSpPr>
        <p:pic>
          <p:nvPicPr>
            <p:cNvPr id="40" name="Picture 5" descr="Picture 5">
              <a:hlinkClick r:id="rId26" action="ppaction://hlinksldjump"/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593609" cy="45077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" name="Picture 5" descr="Picture 5">
              <a:hlinkClick r:id="rId28" action="ppaction://hlinksldjump"/>
              <a:hlinkHover r:id="" action="ppaction://noaction">
                <a:snd r:embed="rId29" name="Kueh Dadar.wav"/>
              </a:hlinkHover>
            </p:cNvPr>
            <p:cNvPicPr>
              <a:picLocks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25409" cy="5066587"/>
            </a:xfrm>
            <a:prstGeom prst="rect">
              <a:avLst/>
            </a:prstGeom>
            <a:effectLst/>
          </p:spPr>
        </p:pic>
      </p:grpSp>
      <p:sp>
        <p:nvSpPr>
          <p:cNvPr id="42" name="TextBox 10"/>
          <p:cNvSpPr txBox="1"/>
          <p:nvPr/>
        </p:nvSpPr>
        <p:spPr>
          <a:xfrm>
            <a:off x="9275198" y="11909144"/>
            <a:ext cx="5858207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Kueh Dadar</a:t>
            </a:r>
          </a:p>
        </p:txBody>
      </p:sp>
      <p:sp>
        <p:nvSpPr>
          <p:cNvPr id="43" name="TextBox 11"/>
          <p:cNvSpPr txBox="1"/>
          <p:nvPr/>
        </p:nvSpPr>
        <p:spPr>
          <a:xfrm>
            <a:off x="16214647" y="11909144"/>
            <a:ext cx="400069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Putu Piring</a:t>
            </a:r>
          </a:p>
        </p:txBody>
      </p:sp>
      <p:grpSp>
        <p:nvGrpSpPr>
          <p:cNvPr id="44" name="Picture 2"/>
          <p:cNvGrpSpPr/>
          <p:nvPr/>
        </p:nvGrpSpPr>
        <p:grpSpPr>
          <a:xfrm>
            <a:off x="15855841" y="7690390"/>
            <a:ext cx="4718304" cy="4526280"/>
            <a:chOff x="0" y="0"/>
            <a:chExt cx="6064741" cy="5066589"/>
          </a:xfrm>
        </p:grpSpPr>
        <p:pic>
          <p:nvPicPr>
            <p:cNvPr id="45" name="Picture 2" descr="Picture 2">
              <a:hlinkClick r:id="rId31" action="ppaction://hlinksldjump"/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632942" cy="45077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" name="Picture 2" descr="Picture 2">
              <a:hlinkClick r:id="rId33" action="ppaction://hlinksldjump"/>
              <a:hlinkHover r:id="" action="ppaction://noaction">
                <a:snd r:embed="rId34" name="Putu Piring.wav"/>
              </a:hlinkHover>
            </p:cNvPr>
            <p:cNvPicPr>
              <a:picLocks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64742" cy="5066590"/>
            </a:xfrm>
            <a:prstGeom prst="rect">
              <a:avLst/>
            </a:prstGeom>
            <a:effectLst/>
          </p:spPr>
        </p:pic>
      </p:grpSp>
      <p:pic>
        <p:nvPicPr>
          <p:cNvPr id="28" name="New Butt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sp>
        <p:nvSpPr>
          <p:cNvPr id="32" name="TextBox 2"/>
          <p:cNvSpPr txBox="1"/>
          <p:nvPr/>
        </p:nvSpPr>
        <p:spPr>
          <a:xfrm>
            <a:off x="3202939" y="749387"/>
            <a:ext cx="18002727" cy="172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b="0" dirty="0">
                <a:latin typeface="Century Gothic"/>
                <a:cs typeface="Century Gothic"/>
              </a:rPr>
              <a:t>Click on the correct food that is made using </a:t>
            </a:r>
          </a:p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u="sng" dirty="0">
                <a:solidFill>
                  <a:srgbClr val="0000FF"/>
                </a:solidFill>
                <a:latin typeface="Century Gothic"/>
                <a:cs typeface="Century Gothic"/>
              </a:rPr>
              <a:t>coconut shavings</a:t>
            </a:r>
            <a:r>
              <a:rPr lang="en-US" sz="5000" b="0" dirty="0">
                <a:latin typeface="Century Gothic"/>
                <a:cs typeface="Century Gothic"/>
              </a:rPr>
              <a:t> as an ingredient.</a:t>
            </a:r>
            <a:endParaRPr lang="en-US" sz="5000" b="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670050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75472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icture 1"/>
          <p:cNvGrpSpPr/>
          <p:nvPr/>
        </p:nvGrpSpPr>
        <p:grpSpPr>
          <a:xfrm>
            <a:off x="3652191" y="2647042"/>
            <a:ext cx="4718304" cy="4248174"/>
            <a:chOff x="0" y="0"/>
            <a:chExt cx="5919056" cy="5185326"/>
          </a:xfrm>
        </p:grpSpPr>
        <p:pic>
          <p:nvPicPr>
            <p:cNvPr id="24" name="Picture 1" descr="Picture 1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487257" cy="46265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" name="Picture 1" descr="Picture 1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19057" cy="5185327"/>
            </a:xfrm>
            <a:prstGeom prst="rect">
              <a:avLst/>
            </a:prstGeom>
            <a:effectLst/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139" y="2219448"/>
            <a:ext cx="5409524" cy="5282539"/>
          </a:xfrm>
          <a:prstGeom prst="rect">
            <a:avLst/>
          </a:prstGeom>
        </p:spPr>
      </p:pic>
      <p:grpSp>
        <p:nvGrpSpPr>
          <p:cNvPr id="29" name="Picture 12"/>
          <p:cNvGrpSpPr/>
          <p:nvPr/>
        </p:nvGrpSpPr>
        <p:grpSpPr>
          <a:xfrm>
            <a:off x="3651832" y="7737179"/>
            <a:ext cx="4713606" cy="4502218"/>
            <a:chOff x="0" y="0"/>
            <a:chExt cx="4713604" cy="4840604"/>
          </a:xfrm>
        </p:grpSpPr>
        <p:pic>
          <p:nvPicPr>
            <p:cNvPr id="30" name="Picture 12" descr="Picture 12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281805" cy="42818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" name="Picture 12" descr="Picture 12">
              <a:hlinkClick r:id="rId10" action="ppaction://hlinksldjump"/>
              <a:hlinkHover r:id="" action="ppaction://noaction">
                <a:snd r:embed="rId11" name="Nasik Lemak.wav"/>
              </a:hlinkHover>
            </p:cNvPr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13605" cy="4840605"/>
            </a:xfrm>
            <a:prstGeom prst="rect">
              <a:avLst/>
            </a:prstGeom>
            <a:effectLst/>
          </p:spPr>
        </p:pic>
      </p:grpSp>
      <p:sp>
        <p:nvSpPr>
          <p:cNvPr id="33" name="TextBox 15"/>
          <p:cNvSpPr txBox="1"/>
          <p:nvPr/>
        </p:nvSpPr>
        <p:spPr>
          <a:xfrm>
            <a:off x="3742630" y="11969832"/>
            <a:ext cx="453201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Nasi Lemak</a:t>
            </a:r>
          </a:p>
        </p:txBody>
      </p:sp>
      <p:grpSp>
        <p:nvGrpSpPr>
          <p:cNvPr id="15" name="Picture 2"/>
          <p:cNvGrpSpPr/>
          <p:nvPr/>
        </p:nvGrpSpPr>
        <p:grpSpPr>
          <a:xfrm>
            <a:off x="9823124" y="2615585"/>
            <a:ext cx="4762355" cy="4255566"/>
            <a:chOff x="0" y="0"/>
            <a:chExt cx="4762353" cy="4697866"/>
          </a:xfrm>
        </p:grpSpPr>
        <p:pic>
          <p:nvPicPr>
            <p:cNvPr id="16" name="Picture 2" descr="Picture 2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330554" cy="41390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" name="Picture 2" descr="Picture 2">
              <a:hlinkClick r:id="rId15" action="ppaction://hlinksldjump"/>
              <a:hlinkHover r:id="" action="ppaction://noaction">
                <a:snd r:embed="rId16" name="Rendang.wav"/>
              </a:hlinkHover>
            </p:cNvPr>
            <p:cNvPicPr>
              <a:picLocks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62354" cy="4697867"/>
            </a:xfrm>
            <a:prstGeom prst="rect">
              <a:avLst/>
            </a:prstGeom>
            <a:effectLst/>
          </p:spPr>
        </p:pic>
      </p:grpSp>
      <p:sp>
        <p:nvSpPr>
          <p:cNvPr id="18" name="TextBox 8"/>
          <p:cNvSpPr txBox="1"/>
          <p:nvPr/>
        </p:nvSpPr>
        <p:spPr>
          <a:xfrm>
            <a:off x="10418860" y="6606457"/>
            <a:ext cx="35708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Rendang</a:t>
            </a:r>
          </a:p>
        </p:txBody>
      </p:sp>
      <p:sp>
        <p:nvSpPr>
          <p:cNvPr id="19" name="TextBox 11"/>
          <p:cNvSpPr txBox="1"/>
          <p:nvPr/>
        </p:nvSpPr>
        <p:spPr>
          <a:xfrm>
            <a:off x="16629800" y="6606457"/>
            <a:ext cx="31703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56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Lontong</a:t>
            </a:r>
          </a:p>
        </p:txBody>
      </p:sp>
      <p:grpSp>
        <p:nvGrpSpPr>
          <p:cNvPr id="20" name="Picture 1"/>
          <p:cNvGrpSpPr/>
          <p:nvPr/>
        </p:nvGrpSpPr>
        <p:grpSpPr>
          <a:xfrm>
            <a:off x="15832981" y="2615584"/>
            <a:ext cx="4764024" cy="4255568"/>
            <a:chOff x="0" y="0"/>
            <a:chExt cx="5381199" cy="4745773"/>
          </a:xfrm>
        </p:grpSpPr>
        <p:pic>
          <p:nvPicPr>
            <p:cNvPr id="21" name="Picture 1" descr="Picture 1">
              <a:hlinkClick r:id="rId18" action="ppaction://hlinksldjump"/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949400" cy="41869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Picture 1" descr="Picture 1">
              <a:hlinkClick r:id="rId20" action="ppaction://hlinksldjump"/>
              <a:hlinkHover r:id="" action="ppaction://noaction">
                <a:snd r:embed="rId21" name="Lontong NEW.wav"/>
              </a:hlinkHover>
            </p:cNvPr>
            <p:cNvPicPr>
              <a:picLocks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381200" cy="4745774"/>
            </a:xfrm>
            <a:prstGeom prst="rect">
              <a:avLst/>
            </a:prstGeom>
            <a:effectLst/>
          </p:spPr>
        </p:pic>
      </p:grpSp>
      <p:sp>
        <p:nvSpPr>
          <p:cNvPr id="38" name="TextBox 9"/>
          <p:cNvSpPr txBox="1"/>
          <p:nvPr/>
        </p:nvSpPr>
        <p:spPr>
          <a:xfrm>
            <a:off x="3215781" y="6622494"/>
            <a:ext cx="554032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Ondeh Ondeh</a:t>
            </a:r>
          </a:p>
        </p:txBody>
      </p:sp>
      <p:grpSp>
        <p:nvGrpSpPr>
          <p:cNvPr id="39" name="Picture 5"/>
          <p:cNvGrpSpPr/>
          <p:nvPr/>
        </p:nvGrpSpPr>
        <p:grpSpPr>
          <a:xfrm>
            <a:off x="9845150" y="7690389"/>
            <a:ext cx="4718304" cy="4526280"/>
            <a:chOff x="0" y="0"/>
            <a:chExt cx="6025408" cy="5066586"/>
          </a:xfrm>
        </p:grpSpPr>
        <p:pic>
          <p:nvPicPr>
            <p:cNvPr id="40" name="Picture 5" descr="Picture 5">
              <a:hlinkClick r:id="rId23" action="ppaction://hlinksldjump"/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593609" cy="45077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" name="Picture 5" descr="Picture 5">
              <a:hlinkClick r:id="rId25" action="ppaction://hlinksldjump"/>
              <a:hlinkHover r:id="" action="ppaction://noaction">
                <a:snd r:embed="rId26" name="Kueh Dadar.wav"/>
              </a:hlinkHover>
            </p:cNvPr>
            <p:cNvPicPr>
              <a:picLocks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25409" cy="5066587"/>
            </a:xfrm>
            <a:prstGeom prst="rect">
              <a:avLst/>
            </a:prstGeom>
            <a:effectLst/>
          </p:spPr>
        </p:pic>
      </p:grpSp>
      <p:sp>
        <p:nvSpPr>
          <p:cNvPr id="42" name="TextBox 10"/>
          <p:cNvSpPr txBox="1"/>
          <p:nvPr/>
        </p:nvSpPr>
        <p:spPr>
          <a:xfrm>
            <a:off x="9275198" y="11909144"/>
            <a:ext cx="5858207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Kueh Dadar</a:t>
            </a:r>
          </a:p>
        </p:txBody>
      </p:sp>
      <p:sp>
        <p:nvSpPr>
          <p:cNvPr id="43" name="TextBox 11"/>
          <p:cNvSpPr txBox="1"/>
          <p:nvPr/>
        </p:nvSpPr>
        <p:spPr>
          <a:xfrm>
            <a:off x="16214647" y="11909144"/>
            <a:ext cx="400069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Putu Piring</a:t>
            </a:r>
          </a:p>
        </p:txBody>
      </p:sp>
      <p:grpSp>
        <p:nvGrpSpPr>
          <p:cNvPr id="44" name="Picture 2"/>
          <p:cNvGrpSpPr/>
          <p:nvPr/>
        </p:nvGrpSpPr>
        <p:grpSpPr>
          <a:xfrm>
            <a:off x="15855841" y="7690390"/>
            <a:ext cx="4718304" cy="4526280"/>
            <a:chOff x="0" y="0"/>
            <a:chExt cx="6064741" cy="5066589"/>
          </a:xfrm>
        </p:grpSpPr>
        <p:pic>
          <p:nvPicPr>
            <p:cNvPr id="45" name="Picture 2" descr="Picture 2">
              <a:hlinkClick r:id="rId28" action="ppaction://hlinksldjump"/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632942" cy="45077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" name="Picture 2" descr="Picture 2">
              <a:hlinkClick r:id="rId30" action="ppaction://hlinksldjump"/>
              <a:hlinkHover r:id="" action="ppaction://noaction">
                <a:snd r:embed="rId31" name="Putu Piring.wav"/>
              </a:hlinkHover>
            </p:cNvPr>
            <p:cNvPicPr>
              <a:picLocks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64742" cy="5066590"/>
            </a:xfrm>
            <a:prstGeom prst="rect">
              <a:avLst/>
            </a:prstGeom>
            <a:effectLst/>
          </p:spPr>
        </p:pic>
      </p:grpSp>
      <p:sp>
        <p:nvSpPr>
          <p:cNvPr id="28" name="TextBox 2"/>
          <p:cNvSpPr txBox="1"/>
          <p:nvPr/>
        </p:nvSpPr>
        <p:spPr>
          <a:xfrm>
            <a:off x="3202939" y="749387"/>
            <a:ext cx="18002727" cy="172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b="0" dirty="0">
                <a:latin typeface="Century Gothic"/>
                <a:cs typeface="Century Gothic"/>
              </a:rPr>
              <a:t>Click on the correct food that is made using </a:t>
            </a:r>
          </a:p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u="sng" dirty="0">
                <a:solidFill>
                  <a:srgbClr val="0000FF"/>
                </a:solidFill>
                <a:latin typeface="Century Gothic"/>
                <a:cs typeface="Century Gothic"/>
              </a:rPr>
              <a:t>coconut shavings</a:t>
            </a:r>
            <a:r>
              <a:rPr lang="en-US" sz="5000" b="0" dirty="0">
                <a:latin typeface="Century Gothic"/>
                <a:cs typeface="Century Gothic"/>
              </a:rPr>
              <a:t> as an ingredient.</a:t>
            </a:r>
            <a:endParaRPr lang="en-US" sz="5000" b="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533336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6 Let me give you a little clu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71350" y="12274268"/>
            <a:ext cx="812800" cy="812800"/>
          </a:xfrm>
          <a:prstGeom prst="rect">
            <a:avLst/>
          </a:prstGeom>
        </p:spPr>
      </p:pic>
      <p:pic>
        <p:nvPicPr>
          <p:cNvPr id="14" name="New Butt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13" name="Picture 13" descr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32877" y="612639"/>
            <a:ext cx="14603098" cy="540104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3"/>
          <p:cNvSpPr txBox="1"/>
          <p:nvPr/>
        </p:nvSpPr>
        <p:spPr>
          <a:xfrm>
            <a:off x="7789315" y="2045968"/>
            <a:ext cx="13462000" cy="1031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5500" b="0" dirty="0">
                <a:latin typeface="Century Gothic"/>
                <a:cs typeface="Century Gothic"/>
              </a:rPr>
              <a:t>Let me give you a little clue.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1980803" y="4331404"/>
            <a:ext cx="8000512" cy="7550151"/>
            <a:chOff x="9694821" y="4331404"/>
            <a:chExt cx="8000512" cy="7550151"/>
          </a:xfrm>
        </p:grpSpPr>
        <p:pic>
          <p:nvPicPr>
            <p:cNvPr id="21" name="Picture 6" descr="Picture 6"/>
            <p:cNvPicPr>
              <a:picLocks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94821" y="4331404"/>
              <a:ext cx="8000512" cy="7550151"/>
            </a:xfrm>
            <a:prstGeom prst="rect">
              <a:avLst/>
            </a:prstGeom>
            <a:effectLst/>
          </p:spPr>
        </p:pic>
        <p:sp>
          <p:nvSpPr>
            <p:cNvPr id="22" name="Rectangle"/>
            <p:cNvSpPr/>
            <p:nvPr/>
          </p:nvSpPr>
          <p:spPr>
            <a:xfrm>
              <a:off x="9977041" y="4387848"/>
              <a:ext cx="7436070" cy="6985707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23" name="Picture 9" descr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8228" y="5710288"/>
              <a:ext cx="5472389" cy="4553199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2331" y="2561491"/>
            <a:ext cx="10309116" cy="11402991"/>
          </a:xfrm>
          <a:prstGeom prst="rect">
            <a:avLst/>
          </a:prstGeom>
        </p:spPr>
      </p:pic>
      <p:pic>
        <p:nvPicPr>
          <p:cNvPr id="18" name="Picture 17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19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27" name="Picture 26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28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75472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Picture 12"/>
          <p:cNvGrpSpPr/>
          <p:nvPr/>
        </p:nvGrpSpPr>
        <p:grpSpPr>
          <a:xfrm>
            <a:off x="3677232" y="7714451"/>
            <a:ext cx="4713606" cy="4474623"/>
            <a:chOff x="0" y="0"/>
            <a:chExt cx="4713604" cy="4840604"/>
          </a:xfrm>
        </p:grpSpPr>
        <p:pic>
          <p:nvPicPr>
            <p:cNvPr id="30" name="Picture 12" descr="Picture 12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281805" cy="42818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" name="Picture 12" descr="Picture 12">
              <a:hlinkClick r:id="rId6" action="ppaction://hlinksldjump"/>
              <a:hlinkHover r:id="" action="ppaction://noaction">
                <a:snd r:embed="rId7" name="Nasik Lemak.wav"/>
              </a:hlinkHover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13605" cy="4840605"/>
            </a:xfrm>
            <a:prstGeom prst="rect">
              <a:avLst/>
            </a:prstGeom>
            <a:effectLst/>
          </p:spPr>
        </p:pic>
      </p:grpSp>
      <p:sp>
        <p:nvSpPr>
          <p:cNvPr id="33" name="TextBox 15"/>
          <p:cNvSpPr txBox="1"/>
          <p:nvPr/>
        </p:nvSpPr>
        <p:spPr>
          <a:xfrm>
            <a:off x="3768030" y="11924380"/>
            <a:ext cx="453201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Nasi Lemak</a:t>
            </a:r>
          </a:p>
        </p:txBody>
      </p:sp>
      <p:grpSp>
        <p:nvGrpSpPr>
          <p:cNvPr id="15" name="Picture 2"/>
          <p:cNvGrpSpPr/>
          <p:nvPr/>
        </p:nvGrpSpPr>
        <p:grpSpPr>
          <a:xfrm>
            <a:off x="9823124" y="2615585"/>
            <a:ext cx="4762355" cy="4255566"/>
            <a:chOff x="0" y="0"/>
            <a:chExt cx="4762353" cy="4697866"/>
          </a:xfrm>
        </p:grpSpPr>
        <p:pic>
          <p:nvPicPr>
            <p:cNvPr id="16" name="Picture 2" descr="Picture 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330554" cy="41390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" name="Picture 2" descr="Picture 2">
              <a:hlinkClick r:id="rId11" action="ppaction://hlinksldjump"/>
              <a:hlinkHover r:id="" action="ppaction://noaction">
                <a:snd r:embed="rId12" name="Rendang.wav"/>
              </a:hlinkHover>
            </p:cNvPr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62354" cy="4697867"/>
            </a:xfrm>
            <a:prstGeom prst="rect">
              <a:avLst/>
            </a:prstGeom>
            <a:effectLst/>
          </p:spPr>
        </p:pic>
      </p:grpSp>
      <p:sp>
        <p:nvSpPr>
          <p:cNvPr id="18" name="TextBox 8"/>
          <p:cNvSpPr txBox="1"/>
          <p:nvPr/>
        </p:nvSpPr>
        <p:spPr>
          <a:xfrm>
            <a:off x="10418860" y="6606457"/>
            <a:ext cx="35708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Rendang</a:t>
            </a:r>
          </a:p>
        </p:txBody>
      </p:sp>
      <p:sp>
        <p:nvSpPr>
          <p:cNvPr id="19" name="TextBox 11"/>
          <p:cNvSpPr txBox="1"/>
          <p:nvPr/>
        </p:nvSpPr>
        <p:spPr>
          <a:xfrm>
            <a:off x="16629800" y="6606457"/>
            <a:ext cx="31703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56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Lontong</a:t>
            </a:r>
          </a:p>
        </p:txBody>
      </p:sp>
      <p:grpSp>
        <p:nvGrpSpPr>
          <p:cNvPr id="20" name="Picture 1"/>
          <p:cNvGrpSpPr/>
          <p:nvPr/>
        </p:nvGrpSpPr>
        <p:grpSpPr>
          <a:xfrm>
            <a:off x="15832981" y="2615584"/>
            <a:ext cx="4764024" cy="4255568"/>
            <a:chOff x="0" y="0"/>
            <a:chExt cx="5381199" cy="4745773"/>
          </a:xfrm>
        </p:grpSpPr>
        <p:pic>
          <p:nvPicPr>
            <p:cNvPr id="21" name="Picture 1" descr="Picture 1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949400" cy="41869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Picture 1" descr="Picture 1">
              <a:hlinkClick r:id="rId16" action="ppaction://hlinksldjump"/>
              <a:hlinkHover r:id="" action="ppaction://noaction">
                <a:snd r:embed="rId17" name="Lontong NEW.wav"/>
              </a:hlinkHover>
            </p:cNvPr>
            <p:cNvPicPr>
              <a:picLocks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381200" cy="4745774"/>
            </a:xfrm>
            <a:prstGeom prst="rect">
              <a:avLst/>
            </a:prstGeom>
            <a:effectLst/>
          </p:spPr>
        </p:pic>
      </p:grpSp>
      <p:grpSp>
        <p:nvGrpSpPr>
          <p:cNvPr id="23" name="Picture 1"/>
          <p:cNvGrpSpPr/>
          <p:nvPr/>
        </p:nvGrpSpPr>
        <p:grpSpPr>
          <a:xfrm>
            <a:off x="3677591" y="2615584"/>
            <a:ext cx="4718304" cy="4303695"/>
            <a:chOff x="0" y="0"/>
            <a:chExt cx="5919056" cy="5185326"/>
          </a:xfrm>
        </p:grpSpPr>
        <p:pic>
          <p:nvPicPr>
            <p:cNvPr id="24" name="Picture 1" descr="Picture 1">
              <a:hlinkClick r:id="rId19" action="ppaction://hlinksldjump"/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487257" cy="46265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" name="Picture 1" descr="Picture 1"/>
            <p:cNvPicPr>
              <a:picLocks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19057" cy="5185327"/>
            </a:xfrm>
            <a:prstGeom prst="rect">
              <a:avLst/>
            </a:prstGeom>
            <a:effectLst/>
          </p:spPr>
        </p:pic>
      </p:grpSp>
      <p:sp>
        <p:nvSpPr>
          <p:cNvPr id="38" name="TextBox 9"/>
          <p:cNvSpPr txBox="1"/>
          <p:nvPr/>
        </p:nvSpPr>
        <p:spPr>
          <a:xfrm>
            <a:off x="3266581" y="6673294"/>
            <a:ext cx="554032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Ondeh Ondeh</a:t>
            </a:r>
          </a:p>
        </p:txBody>
      </p:sp>
      <p:grpSp>
        <p:nvGrpSpPr>
          <p:cNvPr id="39" name="Picture 5"/>
          <p:cNvGrpSpPr/>
          <p:nvPr/>
        </p:nvGrpSpPr>
        <p:grpSpPr>
          <a:xfrm>
            <a:off x="9845150" y="7690389"/>
            <a:ext cx="4718304" cy="4526280"/>
            <a:chOff x="0" y="0"/>
            <a:chExt cx="6025408" cy="5066586"/>
          </a:xfrm>
        </p:grpSpPr>
        <p:pic>
          <p:nvPicPr>
            <p:cNvPr id="40" name="Picture 5" descr="Picture 5">
              <a:hlinkClick r:id="rId22" action="ppaction://hlinksldjump"/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593609" cy="45077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" name="Picture 5" descr="Picture 5"/>
            <p:cNvPicPr>
              <a:picLocks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25409" cy="5066587"/>
            </a:xfrm>
            <a:prstGeom prst="rect">
              <a:avLst/>
            </a:prstGeom>
            <a:effectLst/>
          </p:spPr>
        </p:pic>
      </p:grpSp>
      <p:sp>
        <p:nvSpPr>
          <p:cNvPr id="42" name="TextBox 10"/>
          <p:cNvSpPr txBox="1"/>
          <p:nvPr/>
        </p:nvSpPr>
        <p:spPr>
          <a:xfrm>
            <a:off x="9275198" y="11909144"/>
            <a:ext cx="5858207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Kueh Dadar</a:t>
            </a:r>
          </a:p>
        </p:txBody>
      </p:sp>
      <p:sp>
        <p:nvSpPr>
          <p:cNvPr id="43" name="TextBox 11"/>
          <p:cNvSpPr txBox="1"/>
          <p:nvPr/>
        </p:nvSpPr>
        <p:spPr>
          <a:xfrm>
            <a:off x="16214647" y="11909144"/>
            <a:ext cx="400069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Putu Piring</a:t>
            </a:r>
          </a:p>
        </p:txBody>
      </p:sp>
      <p:grpSp>
        <p:nvGrpSpPr>
          <p:cNvPr id="44" name="Picture 2"/>
          <p:cNvGrpSpPr/>
          <p:nvPr/>
        </p:nvGrpSpPr>
        <p:grpSpPr>
          <a:xfrm>
            <a:off x="15855841" y="7690390"/>
            <a:ext cx="4718304" cy="4526280"/>
            <a:chOff x="0" y="0"/>
            <a:chExt cx="6064741" cy="5066589"/>
          </a:xfrm>
        </p:grpSpPr>
        <p:pic>
          <p:nvPicPr>
            <p:cNvPr id="45" name="Picture 2" descr="Picture 2">
              <a:hlinkClick r:id="rId25" action="ppaction://hlinksldjump"/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632942" cy="45077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" name="Picture 2" descr="Picture 2">
              <a:hlinkClick r:id="rId27" action="ppaction://hlinksldjump"/>
              <a:hlinkHover r:id="" action="ppaction://noaction">
                <a:snd r:embed="rId28" name="Putu Piring.wav"/>
              </a:hlinkHover>
            </p:cNvPr>
            <p:cNvPicPr>
              <a:picLocks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64742" cy="5066590"/>
            </a:xfrm>
            <a:prstGeom prst="rect">
              <a:avLst/>
            </a:prstGeom>
            <a:effectLst/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2939" y="2244848"/>
            <a:ext cx="5409524" cy="528253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513" y="7312260"/>
            <a:ext cx="5409524" cy="5282539"/>
          </a:xfrm>
          <a:prstGeom prst="rect">
            <a:avLst/>
          </a:prstGeom>
        </p:spPr>
      </p:pic>
      <p:sp>
        <p:nvSpPr>
          <p:cNvPr id="32" name="TextBox 2"/>
          <p:cNvSpPr txBox="1"/>
          <p:nvPr/>
        </p:nvSpPr>
        <p:spPr>
          <a:xfrm>
            <a:off x="3202939" y="749387"/>
            <a:ext cx="18002727" cy="172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b="0" dirty="0">
                <a:latin typeface="Century Gothic"/>
                <a:cs typeface="Century Gothic"/>
              </a:rPr>
              <a:t>Click on the correct food that is made using </a:t>
            </a:r>
          </a:p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u="sng" dirty="0">
                <a:solidFill>
                  <a:srgbClr val="0000FF"/>
                </a:solidFill>
                <a:latin typeface="Century Gothic"/>
                <a:cs typeface="Century Gothic"/>
              </a:rPr>
              <a:t>coconut shavings</a:t>
            </a:r>
            <a:r>
              <a:rPr lang="en-US" sz="5000" b="0" dirty="0">
                <a:latin typeface="Century Gothic"/>
                <a:cs typeface="Century Gothic"/>
              </a:rPr>
              <a:t> as an ingredient.</a:t>
            </a:r>
            <a:endParaRPr lang="en-US" sz="5000" b="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904755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Picture 12"/>
          <p:cNvGrpSpPr/>
          <p:nvPr/>
        </p:nvGrpSpPr>
        <p:grpSpPr>
          <a:xfrm>
            <a:off x="3677232" y="7781288"/>
            <a:ext cx="4713606" cy="4459446"/>
            <a:chOff x="0" y="0"/>
            <a:chExt cx="4713604" cy="4840604"/>
          </a:xfrm>
        </p:grpSpPr>
        <p:pic>
          <p:nvPicPr>
            <p:cNvPr id="30" name="Picture 12" descr="Picture 12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281805" cy="42818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" name="Picture 12" descr="Picture 12">
              <a:hlinkClick r:id="rId6" action="ppaction://hlinksldjump"/>
              <a:hlinkHover r:id="" action="ppaction://noaction">
                <a:snd r:embed="rId7" name="Nasik Lemak.wav"/>
              </a:hlinkHover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13605" cy="4840605"/>
            </a:xfrm>
            <a:prstGeom prst="rect">
              <a:avLst/>
            </a:prstGeom>
            <a:effectLst/>
          </p:spPr>
        </p:pic>
      </p:grpSp>
      <p:sp>
        <p:nvSpPr>
          <p:cNvPr id="33" name="TextBox 15"/>
          <p:cNvSpPr txBox="1"/>
          <p:nvPr/>
        </p:nvSpPr>
        <p:spPr>
          <a:xfrm>
            <a:off x="3768030" y="11972506"/>
            <a:ext cx="453201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Nasi Lemak</a:t>
            </a:r>
          </a:p>
        </p:txBody>
      </p:sp>
      <p:grpSp>
        <p:nvGrpSpPr>
          <p:cNvPr id="15" name="Picture 2"/>
          <p:cNvGrpSpPr/>
          <p:nvPr/>
        </p:nvGrpSpPr>
        <p:grpSpPr>
          <a:xfrm>
            <a:off x="9823124" y="2615585"/>
            <a:ext cx="4762355" cy="4255566"/>
            <a:chOff x="0" y="0"/>
            <a:chExt cx="4762353" cy="4697866"/>
          </a:xfrm>
        </p:grpSpPr>
        <p:pic>
          <p:nvPicPr>
            <p:cNvPr id="16" name="Picture 2" descr="Picture 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330554" cy="41390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" name="Picture 2" descr="Picture 2">
              <a:hlinkClick r:id="rId11" action="ppaction://hlinksldjump"/>
              <a:hlinkHover r:id="" action="ppaction://noaction">
                <a:snd r:embed="rId12" name="Rendang.wav"/>
              </a:hlinkHover>
            </p:cNvPr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62354" cy="4697867"/>
            </a:xfrm>
            <a:prstGeom prst="rect">
              <a:avLst/>
            </a:prstGeom>
            <a:effectLst/>
          </p:spPr>
        </p:pic>
      </p:grpSp>
      <p:sp>
        <p:nvSpPr>
          <p:cNvPr id="18" name="TextBox 8"/>
          <p:cNvSpPr txBox="1"/>
          <p:nvPr/>
        </p:nvSpPr>
        <p:spPr>
          <a:xfrm>
            <a:off x="10418860" y="6606457"/>
            <a:ext cx="35708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Rendang</a:t>
            </a:r>
          </a:p>
        </p:txBody>
      </p:sp>
      <p:sp>
        <p:nvSpPr>
          <p:cNvPr id="19" name="TextBox 11"/>
          <p:cNvSpPr txBox="1"/>
          <p:nvPr/>
        </p:nvSpPr>
        <p:spPr>
          <a:xfrm>
            <a:off x="16629800" y="6606457"/>
            <a:ext cx="31703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56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Lontong</a:t>
            </a:r>
          </a:p>
        </p:txBody>
      </p:sp>
      <p:grpSp>
        <p:nvGrpSpPr>
          <p:cNvPr id="20" name="Picture 1"/>
          <p:cNvGrpSpPr/>
          <p:nvPr/>
        </p:nvGrpSpPr>
        <p:grpSpPr>
          <a:xfrm>
            <a:off x="15832981" y="2615584"/>
            <a:ext cx="4764024" cy="4255568"/>
            <a:chOff x="0" y="0"/>
            <a:chExt cx="5381199" cy="4745773"/>
          </a:xfrm>
        </p:grpSpPr>
        <p:pic>
          <p:nvPicPr>
            <p:cNvPr id="21" name="Picture 1" descr="Picture 1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949400" cy="41869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Picture 1" descr="Picture 1">
              <a:hlinkClick r:id="rId16" action="ppaction://hlinksldjump"/>
              <a:hlinkHover r:id="" action="ppaction://noaction">
                <a:snd r:embed="rId17" name="Lontong NEW.wav"/>
              </a:hlinkHover>
            </p:cNvPr>
            <p:cNvPicPr>
              <a:picLocks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381200" cy="4745774"/>
            </a:xfrm>
            <a:prstGeom prst="rect">
              <a:avLst/>
            </a:prstGeom>
            <a:effectLst/>
          </p:spPr>
        </p:pic>
      </p:grpSp>
      <p:grpSp>
        <p:nvGrpSpPr>
          <p:cNvPr id="23" name="Picture 1"/>
          <p:cNvGrpSpPr/>
          <p:nvPr/>
        </p:nvGrpSpPr>
        <p:grpSpPr>
          <a:xfrm>
            <a:off x="3677591" y="2615584"/>
            <a:ext cx="4718304" cy="4329686"/>
            <a:chOff x="0" y="0"/>
            <a:chExt cx="5919056" cy="5185326"/>
          </a:xfrm>
        </p:grpSpPr>
        <p:pic>
          <p:nvPicPr>
            <p:cNvPr id="24" name="Picture 1" descr="Picture 1">
              <a:hlinkClick r:id="rId19" action="ppaction://hlinksldjump"/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487257" cy="46265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" name="Picture 1" descr="Picture 1"/>
            <p:cNvPicPr>
              <a:picLocks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19057" cy="5185327"/>
            </a:xfrm>
            <a:prstGeom prst="rect">
              <a:avLst/>
            </a:prstGeom>
            <a:effectLst/>
          </p:spPr>
        </p:pic>
      </p:grpSp>
      <p:sp>
        <p:nvSpPr>
          <p:cNvPr id="38" name="TextBox 9"/>
          <p:cNvSpPr txBox="1"/>
          <p:nvPr/>
        </p:nvSpPr>
        <p:spPr>
          <a:xfrm>
            <a:off x="3266581" y="6704640"/>
            <a:ext cx="554032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Ondeh Ondeh</a:t>
            </a:r>
          </a:p>
        </p:txBody>
      </p:sp>
      <p:grpSp>
        <p:nvGrpSpPr>
          <p:cNvPr id="39" name="Picture 5"/>
          <p:cNvGrpSpPr/>
          <p:nvPr/>
        </p:nvGrpSpPr>
        <p:grpSpPr>
          <a:xfrm>
            <a:off x="9845150" y="7690389"/>
            <a:ext cx="4718304" cy="4526280"/>
            <a:chOff x="0" y="0"/>
            <a:chExt cx="6025408" cy="5066586"/>
          </a:xfrm>
        </p:grpSpPr>
        <p:pic>
          <p:nvPicPr>
            <p:cNvPr id="40" name="Picture 5" descr="Picture 5">
              <a:hlinkClick r:id="rId22" action="ppaction://hlinksldjump"/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593609" cy="45077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" name="Picture 5" descr="Picture 5">
              <a:hlinkClick r:id="rId24" action="ppaction://hlinksldjump"/>
              <a:hlinkHover r:id="" action="ppaction://noaction">
                <a:snd r:embed="rId25" name="Kueh Dadar.wav"/>
              </a:hlinkHover>
            </p:cNvPr>
            <p:cNvPicPr>
              <a:picLocks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25409" cy="5066587"/>
            </a:xfrm>
            <a:prstGeom prst="rect">
              <a:avLst/>
            </a:prstGeom>
            <a:effectLst/>
          </p:spPr>
        </p:pic>
      </p:grpSp>
      <p:sp>
        <p:nvSpPr>
          <p:cNvPr id="42" name="TextBox 10"/>
          <p:cNvSpPr txBox="1"/>
          <p:nvPr/>
        </p:nvSpPr>
        <p:spPr>
          <a:xfrm>
            <a:off x="9275198" y="11909144"/>
            <a:ext cx="5858207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Kueh Dadar</a:t>
            </a:r>
          </a:p>
        </p:txBody>
      </p:sp>
      <p:sp>
        <p:nvSpPr>
          <p:cNvPr id="43" name="TextBox 11"/>
          <p:cNvSpPr txBox="1"/>
          <p:nvPr/>
        </p:nvSpPr>
        <p:spPr>
          <a:xfrm>
            <a:off x="16214647" y="11909144"/>
            <a:ext cx="400069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Putu Piring</a:t>
            </a:r>
          </a:p>
        </p:txBody>
      </p:sp>
      <p:grpSp>
        <p:nvGrpSpPr>
          <p:cNvPr id="44" name="Picture 2"/>
          <p:cNvGrpSpPr/>
          <p:nvPr/>
        </p:nvGrpSpPr>
        <p:grpSpPr>
          <a:xfrm>
            <a:off x="15855841" y="7690390"/>
            <a:ext cx="4718304" cy="4526280"/>
            <a:chOff x="0" y="0"/>
            <a:chExt cx="6064741" cy="5066589"/>
          </a:xfrm>
        </p:grpSpPr>
        <p:pic>
          <p:nvPicPr>
            <p:cNvPr id="45" name="Picture 2" descr="Picture 2">
              <a:hlinkClick r:id="rId27" action="ppaction://hlinksldjump"/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632942" cy="45077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" name="Picture 2" descr="Picture 2"/>
            <p:cNvPicPr>
              <a:picLocks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64742" cy="5066590"/>
            </a:xfrm>
            <a:prstGeom prst="rect">
              <a:avLst/>
            </a:prstGeom>
            <a:effectLst/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2939" y="2300257"/>
            <a:ext cx="5409524" cy="528253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1134" y="7312256"/>
            <a:ext cx="5409524" cy="5282539"/>
          </a:xfrm>
          <a:prstGeom prst="rect">
            <a:avLst/>
          </a:prstGeom>
        </p:spPr>
      </p:pic>
      <p:sp>
        <p:nvSpPr>
          <p:cNvPr id="32" name="TextBox 2"/>
          <p:cNvSpPr txBox="1"/>
          <p:nvPr/>
        </p:nvSpPr>
        <p:spPr>
          <a:xfrm>
            <a:off x="3202939" y="749387"/>
            <a:ext cx="18002727" cy="172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b="0" dirty="0">
                <a:latin typeface="Century Gothic"/>
                <a:cs typeface="Century Gothic"/>
              </a:rPr>
              <a:t>Click on the correct food that is made using </a:t>
            </a:r>
          </a:p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u="sng" dirty="0">
                <a:solidFill>
                  <a:srgbClr val="0000FF"/>
                </a:solidFill>
                <a:latin typeface="Century Gothic"/>
                <a:cs typeface="Century Gothic"/>
              </a:rPr>
              <a:t>coconut shavings</a:t>
            </a:r>
            <a:r>
              <a:rPr lang="en-US" sz="5000" b="0" dirty="0">
                <a:latin typeface="Century Gothic"/>
                <a:cs typeface="Century Gothic"/>
              </a:rPr>
              <a:t> as an ingredient.</a:t>
            </a:r>
            <a:endParaRPr lang="en-US" sz="5000" b="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352429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Picture 12"/>
          <p:cNvGrpSpPr/>
          <p:nvPr/>
        </p:nvGrpSpPr>
        <p:grpSpPr>
          <a:xfrm>
            <a:off x="3677232" y="7714453"/>
            <a:ext cx="4713606" cy="4546810"/>
            <a:chOff x="0" y="0"/>
            <a:chExt cx="4713604" cy="4840604"/>
          </a:xfrm>
        </p:grpSpPr>
        <p:pic>
          <p:nvPicPr>
            <p:cNvPr id="30" name="Picture 12" descr="Picture 12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281805" cy="42818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" name="Picture 12" descr="Picture 12">
              <a:hlinkClick r:id="rId6" action="ppaction://hlinksldjump"/>
              <a:hlinkHover r:id="" action="ppaction://noaction">
                <a:snd r:embed="rId7" name="Nasik Lemak.wav"/>
              </a:hlinkHover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13605" cy="4840605"/>
            </a:xfrm>
            <a:prstGeom prst="rect">
              <a:avLst/>
            </a:prstGeom>
            <a:effectLst/>
          </p:spPr>
        </p:pic>
      </p:grpSp>
      <p:sp>
        <p:nvSpPr>
          <p:cNvPr id="33" name="TextBox 15"/>
          <p:cNvSpPr txBox="1"/>
          <p:nvPr/>
        </p:nvSpPr>
        <p:spPr>
          <a:xfrm>
            <a:off x="3768030" y="11996569"/>
            <a:ext cx="453201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Nasi Lemak</a:t>
            </a:r>
          </a:p>
        </p:txBody>
      </p:sp>
      <p:grpSp>
        <p:nvGrpSpPr>
          <p:cNvPr id="15" name="Picture 2"/>
          <p:cNvGrpSpPr/>
          <p:nvPr/>
        </p:nvGrpSpPr>
        <p:grpSpPr>
          <a:xfrm>
            <a:off x="9823124" y="2615585"/>
            <a:ext cx="4762355" cy="4255566"/>
            <a:chOff x="0" y="0"/>
            <a:chExt cx="4762353" cy="4697866"/>
          </a:xfrm>
        </p:grpSpPr>
        <p:pic>
          <p:nvPicPr>
            <p:cNvPr id="16" name="Picture 2" descr="Picture 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330554" cy="41390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" name="Picture 2" descr="Picture 2">
              <a:hlinkClick r:id="rId11" action="ppaction://hlinksldjump"/>
              <a:hlinkHover r:id="" action="ppaction://noaction">
                <a:snd r:embed="rId12" name="Rendang.wav"/>
              </a:hlinkHover>
            </p:cNvPr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62354" cy="4697867"/>
            </a:xfrm>
            <a:prstGeom prst="rect">
              <a:avLst/>
            </a:prstGeom>
            <a:effectLst/>
          </p:spPr>
        </p:pic>
      </p:grpSp>
      <p:sp>
        <p:nvSpPr>
          <p:cNvPr id="18" name="TextBox 8"/>
          <p:cNvSpPr txBox="1"/>
          <p:nvPr/>
        </p:nvSpPr>
        <p:spPr>
          <a:xfrm>
            <a:off x="10418860" y="6606457"/>
            <a:ext cx="35708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Rendang</a:t>
            </a:r>
          </a:p>
        </p:txBody>
      </p:sp>
      <p:sp>
        <p:nvSpPr>
          <p:cNvPr id="19" name="TextBox 11"/>
          <p:cNvSpPr txBox="1"/>
          <p:nvPr/>
        </p:nvSpPr>
        <p:spPr>
          <a:xfrm>
            <a:off x="16629800" y="6606457"/>
            <a:ext cx="31703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56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Lontong</a:t>
            </a:r>
          </a:p>
        </p:txBody>
      </p:sp>
      <p:grpSp>
        <p:nvGrpSpPr>
          <p:cNvPr id="20" name="Picture 1"/>
          <p:cNvGrpSpPr/>
          <p:nvPr/>
        </p:nvGrpSpPr>
        <p:grpSpPr>
          <a:xfrm>
            <a:off x="15832981" y="2615584"/>
            <a:ext cx="4764024" cy="4255568"/>
            <a:chOff x="0" y="0"/>
            <a:chExt cx="5381199" cy="4745773"/>
          </a:xfrm>
        </p:grpSpPr>
        <p:pic>
          <p:nvPicPr>
            <p:cNvPr id="21" name="Picture 1" descr="Picture 1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949400" cy="41869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Picture 1" descr="Picture 1">
              <a:hlinkClick r:id="rId16" action="ppaction://hlinksldjump"/>
              <a:hlinkHover r:id="" action="ppaction://noaction">
                <a:snd r:embed="rId17" name="Lontong NEW.wav"/>
              </a:hlinkHover>
            </p:cNvPr>
            <p:cNvPicPr>
              <a:picLocks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381200" cy="4745774"/>
            </a:xfrm>
            <a:prstGeom prst="rect">
              <a:avLst/>
            </a:prstGeom>
            <a:effectLst/>
          </p:spPr>
        </p:pic>
      </p:grpSp>
      <p:grpSp>
        <p:nvGrpSpPr>
          <p:cNvPr id="23" name="Picture 1"/>
          <p:cNvGrpSpPr/>
          <p:nvPr/>
        </p:nvGrpSpPr>
        <p:grpSpPr>
          <a:xfrm>
            <a:off x="3613949" y="2615584"/>
            <a:ext cx="4718304" cy="4327758"/>
            <a:chOff x="0" y="0"/>
            <a:chExt cx="5919056" cy="5185326"/>
          </a:xfrm>
        </p:grpSpPr>
        <p:pic>
          <p:nvPicPr>
            <p:cNvPr id="24" name="Picture 1" descr="Picture 1">
              <a:hlinkClick r:id="rId19" action="ppaction://hlinksldjump"/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487257" cy="46265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" name="Picture 1" descr="Picture 1">
              <a:hlinkClick r:id="rId21" action="ppaction://hlinksldjump"/>
              <a:hlinkHover r:id="" action="ppaction://noaction">
                <a:snd r:embed="rId22" name="Ondeh Ondeh.wav"/>
              </a:hlinkHover>
            </p:cNvPr>
            <p:cNvPicPr>
              <a:picLocks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19057" cy="5185327"/>
            </a:xfrm>
            <a:prstGeom prst="rect">
              <a:avLst/>
            </a:prstGeom>
            <a:effectLst/>
          </p:spPr>
        </p:pic>
      </p:grpSp>
      <p:sp>
        <p:nvSpPr>
          <p:cNvPr id="38" name="TextBox 9"/>
          <p:cNvSpPr txBox="1"/>
          <p:nvPr/>
        </p:nvSpPr>
        <p:spPr>
          <a:xfrm>
            <a:off x="3202939" y="6689786"/>
            <a:ext cx="554032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Ondeh Ondeh</a:t>
            </a:r>
          </a:p>
        </p:txBody>
      </p:sp>
      <p:grpSp>
        <p:nvGrpSpPr>
          <p:cNvPr id="39" name="Picture 5"/>
          <p:cNvGrpSpPr/>
          <p:nvPr/>
        </p:nvGrpSpPr>
        <p:grpSpPr>
          <a:xfrm>
            <a:off x="9845150" y="7690389"/>
            <a:ext cx="4718304" cy="4526280"/>
            <a:chOff x="0" y="0"/>
            <a:chExt cx="6025408" cy="5066586"/>
          </a:xfrm>
        </p:grpSpPr>
        <p:pic>
          <p:nvPicPr>
            <p:cNvPr id="40" name="Picture 5" descr="Picture 5">
              <a:hlinkClick r:id="rId24" action="ppaction://hlinksldjump"/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593609" cy="45077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" name="Picture 5" descr="Picture 5"/>
            <p:cNvPicPr>
              <a:picLocks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25409" cy="5066587"/>
            </a:xfrm>
            <a:prstGeom prst="rect">
              <a:avLst/>
            </a:prstGeom>
            <a:effectLst/>
          </p:spPr>
        </p:pic>
      </p:grpSp>
      <p:sp>
        <p:nvSpPr>
          <p:cNvPr id="42" name="TextBox 10"/>
          <p:cNvSpPr txBox="1"/>
          <p:nvPr/>
        </p:nvSpPr>
        <p:spPr>
          <a:xfrm>
            <a:off x="9275198" y="11909144"/>
            <a:ext cx="5858207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Kueh Dadar</a:t>
            </a:r>
          </a:p>
        </p:txBody>
      </p:sp>
      <p:sp>
        <p:nvSpPr>
          <p:cNvPr id="43" name="TextBox 11"/>
          <p:cNvSpPr txBox="1"/>
          <p:nvPr/>
        </p:nvSpPr>
        <p:spPr>
          <a:xfrm>
            <a:off x="16214647" y="11909144"/>
            <a:ext cx="400069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Putu Piring</a:t>
            </a:r>
          </a:p>
        </p:txBody>
      </p:sp>
      <p:grpSp>
        <p:nvGrpSpPr>
          <p:cNvPr id="44" name="Picture 2"/>
          <p:cNvGrpSpPr/>
          <p:nvPr/>
        </p:nvGrpSpPr>
        <p:grpSpPr>
          <a:xfrm>
            <a:off x="15855841" y="7690390"/>
            <a:ext cx="4718304" cy="4526280"/>
            <a:chOff x="0" y="0"/>
            <a:chExt cx="6064741" cy="5066589"/>
          </a:xfrm>
        </p:grpSpPr>
        <p:pic>
          <p:nvPicPr>
            <p:cNvPr id="45" name="Picture 2" descr="Picture 2">
              <a:hlinkClick r:id="rId27" action="ppaction://hlinksldjump"/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632942" cy="45077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" name="Picture 2" descr="Picture 2">
              <a:hlinkClick r:id="rId29" action="ppaction://hlinksldjump"/>
              <a:hlinkHover r:id="" action="ppaction://noaction">
                <a:snd r:embed="rId30" name="Putu Piring.wav"/>
              </a:hlinkHover>
            </p:cNvPr>
            <p:cNvPicPr>
              <a:picLocks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64742" cy="5066590"/>
            </a:xfrm>
            <a:prstGeom prst="rect">
              <a:avLst/>
            </a:prstGeom>
            <a:effectLst/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513" y="7312260"/>
            <a:ext cx="5409524" cy="5282539"/>
          </a:xfrm>
          <a:prstGeom prst="rect">
            <a:avLst/>
          </a:prstGeom>
        </p:spPr>
      </p:pic>
      <p:sp>
        <p:nvSpPr>
          <p:cNvPr id="32" name="TextBox 2"/>
          <p:cNvSpPr txBox="1"/>
          <p:nvPr/>
        </p:nvSpPr>
        <p:spPr>
          <a:xfrm>
            <a:off x="3202939" y="749387"/>
            <a:ext cx="18002727" cy="172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b="0" dirty="0">
                <a:latin typeface="Century Gothic"/>
                <a:cs typeface="Century Gothic"/>
              </a:rPr>
              <a:t>Click on the correct food that is made using </a:t>
            </a:r>
          </a:p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u="sng" dirty="0">
                <a:solidFill>
                  <a:srgbClr val="0000FF"/>
                </a:solidFill>
                <a:latin typeface="Century Gothic"/>
                <a:cs typeface="Century Gothic"/>
              </a:rPr>
              <a:t>coconut shavings</a:t>
            </a:r>
            <a:r>
              <a:rPr lang="en-US" sz="5000" b="0" dirty="0">
                <a:latin typeface="Century Gothic"/>
                <a:cs typeface="Century Gothic"/>
              </a:rPr>
              <a:t> as an ingredient.</a:t>
            </a:r>
            <a:endParaRPr lang="en-US" sz="5000" b="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132354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Picture 12"/>
          <p:cNvGrpSpPr/>
          <p:nvPr/>
        </p:nvGrpSpPr>
        <p:grpSpPr>
          <a:xfrm>
            <a:off x="3677232" y="7738515"/>
            <a:ext cx="4713606" cy="4546811"/>
            <a:chOff x="0" y="0"/>
            <a:chExt cx="4713604" cy="4840604"/>
          </a:xfrm>
        </p:grpSpPr>
        <p:pic>
          <p:nvPicPr>
            <p:cNvPr id="30" name="Picture 12" descr="Picture 12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281805" cy="42818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" name="Picture 12" descr="Picture 12">
              <a:hlinkClick r:id="rId6" action="ppaction://hlinksldjump"/>
              <a:hlinkHover r:id="" action="ppaction://noaction">
                <a:snd r:embed="rId7" name="Nasik Lemak.wav"/>
              </a:hlinkHover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13605" cy="4840605"/>
            </a:xfrm>
            <a:prstGeom prst="rect">
              <a:avLst/>
            </a:prstGeom>
            <a:effectLst/>
          </p:spPr>
        </p:pic>
      </p:grpSp>
      <p:sp>
        <p:nvSpPr>
          <p:cNvPr id="33" name="TextBox 15"/>
          <p:cNvSpPr txBox="1"/>
          <p:nvPr/>
        </p:nvSpPr>
        <p:spPr>
          <a:xfrm>
            <a:off x="3768030" y="12020632"/>
            <a:ext cx="453201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Nasi Lemak</a:t>
            </a:r>
          </a:p>
        </p:txBody>
      </p:sp>
      <p:grpSp>
        <p:nvGrpSpPr>
          <p:cNvPr id="15" name="Picture 2"/>
          <p:cNvGrpSpPr/>
          <p:nvPr/>
        </p:nvGrpSpPr>
        <p:grpSpPr>
          <a:xfrm>
            <a:off x="9823124" y="2615585"/>
            <a:ext cx="4762355" cy="4255566"/>
            <a:chOff x="0" y="0"/>
            <a:chExt cx="4762353" cy="4697866"/>
          </a:xfrm>
        </p:grpSpPr>
        <p:pic>
          <p:nvPicPr>
            <p:cNvPr id="16" name="Picture 2" descr="Picture 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330554" cy="41390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" name="Picture 2" descr="Picture 2">
              <a:hlinkClick r:id="rId11" action="ppaction://hlinksldjump"/>
              <a:hlinkHover r:id="" action="ppaction://noaction">
                <a:snd r:embed="rId12" name="Rendang.wav"/>
              </a:hlinkHover>
            </p:cNvPr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62354" cy="4697867"/>
            </a:xfrm>
            <a:prstGeom prst="rect">
              <a:avLst/>
            </a:prstGeom>
            <a:effectLst/>
          </p:spPr>
        </p:pic>
      </p:grpSp>
      <p:sp>
        <p:nvSpPr>
          <p:cNvPr id="18" name="TextBox 8"/>
          <p:cNvSpPr txBox="1"/>
          <p:nvPr/>
        </p:nvSpPr>
        <p:spPr>
          <a:xfrm>
            <a:off x="10418860" y="6606457"/>
            <a:ext cx="35708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Rendang</a:t>
            </a:r>
          </a:p>
        </p:txBody>
      </p:sp>
      <p:sp>
        <p:nvSpPr>
          <p:cNvPr id="19" name="TextBox 11"/>
          <p:cNvSpPr txBox="1"/>
          <p:nvPr/>
        </p:nvSpPr>
        <p:spPr>
          <a:xfrm>
            <a:off x="16629800" y="6606457"/>
            <a:ext cx="31703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56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Lontong</a:t>
            </a:r>
          </a:p>
        </p:txBody>
      </p:sp>
      <p:grpSp>
        <p:nvGrpSpPr>
          <p:cNvPr id="20" name="Picture 1"/>
          <p:cNvGrpSpPr/>
          <p:nvPr/>
        </p:nvGrpSpPr>
        <p:grpSpPr>
          <a:xfrm>
            <a:off x="15832981" y="2615584"/>
            <a:ext cx="4764024" cy="4255568"/>
            <a:chOff x="0" y="0"/>
            <a:chExt cx="5381199" cy="4745773"/>
          </a:xfrm>
        </p:grpSpPr>
        <p:pic>
          <p:nvPicPr>
            <p:cNvPr id="21" name="Picture 1" descr="Picture 1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949400" cy="41869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Picture 1" descr="Picture 1">
              <a:hlinkClick r:id="rId16" action="ppaction://hlinksldjump"/>
              <a:hlinkHover r:id="" action="ppaction://noaction">
                <a:snd r:embed="rId17" name="Lontong NEW.wav"/>
              </a:hlinkHover>
            </p:cNvPr>
            <p:cNvPicPr>
              <a:picLocks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381200" cy="4745774"/>
            </a:xfrm>
            <a:prstGeom prst="rect">
              <a:avLst/>
            </a:prstGeom>
            <a:effectLst/>
          </p:spPr>
        </p:pic>
      </p:grpSp>
      <p:grpSp>
        <p:nvGrpSpPr>
          <p:cNvPr id="23" name="Picture 1"/>
          <p:cNvGrpSpPr/>
          <p:nvPr/>
        </p:nvGrpSpPr>
        <p:grpSpPr>
          <a:xfrm>
            <a:off x="3629106" y="2615585"/>
            <a:ext cx="4718304" cy="4298396"/>
            <a:chOff x="0" y="0"/>
            <a:chExt cx="5919056" cy="5185326"/>
          </a:xfrm>
        </p:grpSpPr>
        <p:pic>
          <p:nvPicPr>
            <p:cNvPr id="24" name="Picture 1" descr="Picture 1">
              <a:hlinkClick r:id="rId19" action="ppaction://hlinksldjump"/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487257" cy="46265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" name="Picture 1" descr="Picture 1">
              <a:hlinkClick r:id="rId21" action="ppaction://hlinksldjump"/>
              <a:hlinkHover r:id="" action="ppaction://noaction">
                <a:snd r:embed="rId22" name="Ondeh Ondeh.wav"/>
              </a:hlinkHover>
            </p:cNvPr>
            <p:cNvPicPr>
              <a:picLocks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19057" cy="5185327"/>
            </a:xfrm>
            <a:prstGeom prst="rect">
              <a:avLst/>
            </a:prstGeom>
            <a:effectLst/>
          </p:spPr>
        </p:pic>
      </p:grpSp>
      <p:sp>
        <p:nvSpPr>
          <p:cNvPr id="38" name="TextBox 9"/>
          <p:cNvSpPr txBox="1"/>
          <p:nvPr/>
        </p:nvSpPr>
        <p:spPr>
          <a:xfrm>
            <a:off x="3218096" y="6606457"/>
            <a:ext cx="554032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Ondeh Ondeh</a:t>
            </a:r>
          </a:p>
        </p:txBody>
      </p:sp>
      <p:grpSp>
        <p:nvGrpSpPr>
          <p:cNvPr id="39" name="Picture 5"/>
          <p:cNvGrpSpPr/>
          <p:nvPr/>
        </p:nvGrpSpPr>
        <p:grpSpPr>
          <a:xfrm>
            <a:off x="9845150" y="7690389"/>
            <a:ext cx="4718304" cy="4526280"/>
            <a:chOff x="0" y="0"/>
            <a:chExt cx="6025408" cy="5066586"/>
          </a:xfrm>
        </p:grpSpPr>
        <p:pic>
          <p:nvPicPr>
            <p:cNvPr id="40" name="Picture 5" descr="Picture 5">
              <a:hlinkClick r:id="rId24" action="ppaction://hlinksldjump"/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593609" cy="45077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" name="Picture 5" descr="Picture 5"/>
            <p:cNvPicPr>
              <a:picLocks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25409" cy="5066587"/>
            </a:xfrm>
            <a:prstGeom prst="rect">
              <a:avLst/>
            </a:prstGeom>
            <a:effectLst/>
          </p:spPr>
        </p:pic>
      </p:grpSp>
      <p:sp>
        <p:nvSpPr>
          <p:cNvPr id="42" name="TextBox 10"/>
          <p:cNvSpPr txBox="1"/>
          <p:nvPr/>
        </p:nvSpPr>
        <p:spPr>
          <a:xfrm>
            <a:off x="9275198" y="11909144"/>
            <a:ext cx="5858207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Kueh Dadar</a:t>
            </a:r>
          </a:p>
        </p:txBody>
      </p:sp>
      <p:sp>
        <p:nvSpPr>
          <p:cNvPr id="43" name="TextBox 11"/>
          <p:cNvSpPr txBox="1"/>
          <p:nvPr/>
        </p:nvSpPr>
        <p:spPr>
          <a:xfrm>
            <a:off x="16214647" y="11909144"/>
            <a:ext cx="400069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Putu Piring</a:t>
            </a:r>
          </a:p>
        </p:txBody>
      </p:sp>
      <p:grpSp>
        <p:nvGrpSpPr>
          <p:cNvPr id="44" name="Picture 2"/>
          <p:cNvGrpSpPr/>
          <p:nvPr/>
        </p:nvGrpSpPr>
        <p:grpSpPr>
          <a:xfrm>
            <a:off x="15855841" y="7690390"/>
            <a:ext cx="4718304" cy="4526280"/>
            <a:chOff x="0" y="0"/>
            <a:chExt cx="6064741" cy="5066589"/>
          </a:xfrm>
        </p:grpSpPr>
        <p:pic>
          <p:nvPicPr>
            <p:cNvPr id="45" name="Picture 2" descr="Picture 2">
              <a:hlinkClick r:id="rId27" action="ppaction://hlinksldjump"/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632942" cy="45077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" name="Picture 2" descr="Picture 2"/>
            <p:cNvPicPr>
              <a:picLocks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64742" cy="5066590"/>
            </a:xfrm>
            <a:prstGeom prst="rect">
              <a:avLst/>
            </a:prstGeom>
            <a:effectLst/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513" y="7312260"/>
            <a:ext cx="5409524" cy="528253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9915" y="7312260"/>
            <a:ext cx="5409524" cy="5282539"/>
          </a:xfrm>
          <a:prstGeom prst="rect">
            <a:avLst/>
          </a:prstGeom>
        </p:spPr>
      </p:pic>
      <p:sp>
        <p:nvSpPr>
          <p:cNvPr id="34" name="TextBox 2"/>
          <p:cNvSpPr txBox="1"/>
          <p:nvPr/>
        </p:nvSpPr>
        <p:spPr>
          <a:xfrm>
            <a:off x="3202939" y="749387"/>
            <a:ext cx="18002727" cy="172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b="0" dirty="0">
                <a:latin typeface="Century Gothic"/>
                <a:cs typeface="Century Gothic"/>
              </a:rPr>
              <a:t>Click on the correct food that is made using </a:t>
            </a:r>
          </a:p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u="sng" dirty="0">
                <a:solidFill>
                  <a:srgbClr val="0000FF"/>
                </a:solidFill>
                <a:latin typeface="Century Gothic"/>
                <a:cs typeface="Century Gothic"/>
              </a:rPr>
              <a:t>coconut shavings</a:t>
            </a:r>
            <a:r>
              <a:rPr lang="en-US" sz="5000" b="0" dirty="0">
                <a:latin typeface="Century Gothic"/>
                <a:cs typeface="Century Gothic"/>
              </a:rPr>
              <a:t> as an ingredient.</a:t>
            </a:r>
            <a:endParaRPr lang="en-US" sz="5000" b="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130055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Picture 12"/>
          <p:cNvGrpSpPr/>
          <p:nvPr/>
        </p:nvGrpSpPr>
        <p:grpSpPr>
          <a:xfrm>
            <a:off x="3677232" y="7738515"/>
            <a:ext cx="4713606" cy="4546811"/>
            <a:chOff x="0" y="0"/>
            <a:chExt cx="4713604" cy="4840604"/>
          </a:xfrm>
        </p:grpSpPr>
        <p:pic>
          <p:nvPicPr>
            <p:cNvPr id="30" name="Picture 12" descr="Picture 12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281805" cy="42818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" name="Picture 12" descr="Picture 12">
              <a:hlinkClick r:id="rId6" action="ppaction://hlinksldjump"/>
              <a:hlinkHover r:id="" action="ppaction://noaction">
                <a:snd r:embed="rId7" name="Nasik Lemak.wav"/>
              </a:hlinkHover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13605" cy="4840605"/>
            </a:xfrm>
            <a:prstGeom prst="rect">
              <a:avLst/>
            </a:prstGeom>
            <a:effectLst/>
          </p:spPr>
        </p:pic>
      </p:grpSp>
      <p:sp>
        <p:nvSpPr>
          <p:cNvPr id="33" name="TextBox 15"/>
          <p:cNvSpPr txBox="1"/>
          <p:nvPr/>
        </p:nvSpPr>
        <p:spPr>
          <a:xfrm>
            <a:off x="3768030" y="12020632"/>
            <a:ext cx="453201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Nasi Lemak</a:t>
            </a:r>
          </a:p>
        </p:txBody>
      </p:sp>
      <p:grpSp>
        <p:nvGrpSpPr>
          <p:cNvPr id="15" name="Picture 2"/>
          <p:cNvGrpSpPr/>
          <p:nvPr/>
        </p:nvGrpSpPr>
        <p:grpSpPr>
          <a:xfrm>
            <a:off x="9823124" y="2615585"/>
            <a:ext cx="4762355" cy="4255566"/>
            <a:chOff x="0" y="0"/>
            <a:chExt cx="4762353" cy="4697866"/>
          </a:xfrm>
        </p:grpSpPr>
        <p:pic>
          <p:nvPicPr>
            <p:cNvPr id="16" name="Picture 2" descr="Picture 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330554" cy="41390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" name="Picture 2" descr="Picture 2">
              <a:hlinkClick r:id="rId11" action="ppaction://hlinksldjump"/>
              <a:hlinkHover r:id="" action="ppaction://noaction">
                <a:snd r:embed="rId12" name="Rendang.wav"/>
              </a:hlinkHover>
            </p:cNvPr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62354" cy="4697867"/>
            </a:xfrm>
            <a:prstGeom prst="rect">
              <a:avLst/>
            </a:prstGeom>
            <a:effectLst/>
          </p:spPr>
        </p:pic>
      </p:grpSp>
      <p:sp>
        <p:nvSpPr>
          <p:cNvPr id="18" name="TextBox 8"/>
          <p:cNvSpPr txBox="1"/>
          <p:nvPr/>
        </p:nvSpPr>
        <p:spPr>
          <a:xfrm>
            <a:off x="10418860" y="6606457"/>
            <a:ext cx="35708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64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Rendang</a:t>
            </a:r>
          </a:p>
        </p:txBody>
      </p:sp>
      <p:sp>
        <p:nvSpPr>
          <p:cNvPr id="19" name="TextBox 11"/>
          <p:cNvSpPr txBox="1"/>
          <p:nvPr/>
        </p:nvSpPr>
        <p:spPr>
          <a:xfrm>
            <a:off x="16629800" y="6606457"/>
            <a:ext cx="317038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56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Lontong</a:t>
            </a:r>
          </a:p>
        </p:txBody>
      </p:sp>
      <p:grpSp>
        <p:nvGrpSpPr>
          <p:cNvPr id="20" name="Picture 1"/>
          <p:cNvGrpSpPr/>
          <p:nvPr/>
        </p:nvGrpSpPr>
        <p:grpSpPr>
          <a:xfrm>
            <a:off x="15832981" y="2615584"/>
            <a:ext cx="4764024" cy="4255568"/>
            <a:chOff x="0" y="0"/>
            <a:chExt cx="5381199" cy="4745773"/>
          </a:xfrm>
        </p:grpSpPr>
        <p:pic>
          <p:nvPicPr>
            <p:cNvPr id="21" name="Picture 1" descr="Picture 1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949400" cy="41869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Picture 1" descr="Picture 1">
              <a:hlinkClick r:id="rId16" action="ppaction://hlinksldjump"/>
              <a:hlinkHover r:id="" action="ppaction://noaction">
                <a:snd r:embed="rId17" name="Lontong NEW.wav"/>
              </a:hlinkHover>
            </p:cNvPr>
            <p:cNvPicPr>
              <a:picLocks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381200" cy="4745774"/>
            </a:xfrm>
            <a:prstGeom prst="rect">
              <a:avLst/>
            </a:prstGeom>
            <a:effectLst/>
          </p:spPr>
        </p:pic>
      </p:grpSp>
      <p:grpSp>
        <p:nvGrpSpPr>
          <p:cNvPr id="23" name="Picture 1"/>
          <p:cNvGrpSpPr/>
          <p:nvPr/>
        </p:nvGrpSpPr>
        <p:grpSpPr>
          <a:xfrm>
            <a:off x="3600346" y="2615583"/>
            <a:ext cx="4718304" cy="4318735"/>
            <a:chOff x="0" y="0"/>
            <a:chExt cx="5919056" cy="5185326"/>
          </a:xfrm>
        </p:grpSpPr>
        <p:pic>
          <p:nvPicPr>
            <p:cNvPr id="24" name="Picture 1" descr="Picture 1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487257" cy="46265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" name="Picture 1" descr="Picture 1">
              <a:hlinkClick r:id="rId20" action="ppaction://hlinksldjump"/>
              <a:hlinkHover r:id="" action="ppaction://noaction">
                <a:snd r:embed="rId21" name="Ondeh Ondeh.wav"/>
              </a:hlinkHover>
            </p:cNvPr>
            <p:cNvPicPr>
              <a:picLocks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19057" cy="5185327"/>
            </a:xfrm>
            <a:prstGeom prst="rect">
              <a:avLst/>
            </a:prstGeom>
            <a:effectLst/>
          </p:spPr>
        </p:pic>
      </p:grpSp>
      <p:sp>
        <p:nvSpPr>
          <p:cNvPr id="38" name="TextBox 9"/>
          <p:cNvSpPr txBox="1"/>
          <p:nvPr/>
        </p:nvSpPr>
        <p:spPr>
          <a:xfrm>
            <a:off x="3189336" y="6626795"/>
            <a:ext cx="5540324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6000" i="1" dirty="0">
                <a:latin typeface="Century Gothic"/>
                <a:cs typeface="Century Gothic"/>
              </a:rPr>
              <a:t>Ondeh Ondeh</a:t>
            </a:r>
          </a:p>
        </p:txBody>
      </p:sp>
      <p:grpSp>
        <p:nvGrpSpPr>
          <p:cNvPr id="39" name="Picture 5"/>
          <p:cNvGrpSpPr/>
          <p:nvPr/>
        </p:nvGrpSpPr>
        <p:grpSpPr>
          <a:xfrm>
            <a:off x="9845150" y="7690389"/>
            <a:ext cx="4718304" cy="4526280"/>
            <a:chOff x="0" y="0"/>
            <a:chExt cx="6025408" cy="5066586"/>
          </a:xfrm>
        </p:grpSpPr>
        <p:pic>
          <p:nvPicPr>
            <p:cNvPr id="40" name="Picture 5" descr="Picture 5">
              <a:hlinkClick r:id="rId23" action="ppaction://hlinksldjump"/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593609" cy="45077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" name="Picture 5" descr="Picture 5">
              <a:hlinkClick r:id="rId25" action="ppaction://hlinksldjump"/>
              <a:hlinkHover r:id="" action="ppaction://noaction">
                <a:snd r:embed="rId26" name="Kueh Dadar.wav"/>
              </a:hlinkHover>
            </p:cNvPr>
            <p:cNvPicPr>
              <a:picLocks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25409" cy="5066587"/>
            </a:xfrm>
            <a:prstGeom prst="rect">
              <a:avLst/>
            </a:prstGeom>
            <a:effectLst/>
          </p:spPr>
        </p:pic>
      </p:grpSp>
      <p:sp>
        <p:nvSpPr>
          <p:cNvPr id="42" name="TextBox 10"/>
          <p:cNvSpPr txBox="1"/>
          <p:nvPr/>
        </p:nvSpPr>
        <p:spPr>
          <a:xfrm>
            <a:off x="9275198" y="11909144"/>
            <a:ext cx="5858207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Kueh Dadar</a:t>
            </a:r>
          </a:p>
        </p:txBody>
      </p:sp>
      <p:sp>
        <p:nvSpPr>
          <p:cNvPr id="43" name="TextBox 11"/>
          <p:cNvSpPr txBox="1"/>
          <p:nvPr/>
        </p:nvSpPr>
        <p:spPr>
          <a:xfrm>
            <a:off x="16214647" y="11909144"/>
            <a:ext cx="400069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Putu Piring</a:t>
            </a:r>
          </a:p>
        </p:txBody>
      </p:sp>
      <p:grpSp>
        <p:nvGrpSpPr>
          <p:cNvPr id="44" name="Picture 2"/>
          <p:cNvGrpSpPr/>
          <p:nvPr/>
        </p:nvGrpSpPr>
        <p:grpSpPr>
          <a:xfrm>
            <a:off x="15855841" y="7690390"/>
            <a:ext cx="4718304" cy="4526280"/>
            <a:chOff x="0" y="0"/>
            <a:chExt cx="6064741" cy="5066589"/>
          </a:xfrm>
        </p:grpSpPr>
        <p:pic>
          <p:nvPicPr>
            <p:cNvPr id="45" name="Picture 2" descr="Picture 2">
              <a:hlinkClick r:id="rId28" action="ppaction://hlinksldjump"/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632942" cy="45077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" name="Picture 2" descr="Picture 2"/>
            <p:cNvPicPr>
              <a:picLocks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64742" cy="5066590"/>
            </a:xfrm>
            <a:prstGeom prst="rect">
              <a:avLst/>
            </a:prstGeom>
            <a:effectLst/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9915" y="7312260"/>
            <a:ext cx="5409524" cy="5282539"/>
          </a:xfrm>
          <a:prstGeom prst="rect">
            <a:avLst/>
          </a:prstGeom>
        </p:spPr>
      </p:pic>
      <p:sp>
        <p:nvSpPr>
          <p:cNvPr id="32" name="TextBox 2"/>
          <p:cNvSpPr txBox="1"/>
          <p:nvPr/>
        </p:nvSpPr>
        <p:spPr>
          <a:xfrm>
            <a:off x="3202939" y="749387"/>
            <a:ext cx="18002727" cy="172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b="0" dirty="0">
                <a:latin typeface="Century Gothic"/>
                <a:cs typeface="Century Gothic"/>
              </a:rPr>
              <a:t>Click on the correct food that is made using </a:t>
            </a:r>
          </a:p>
          <a:p>
            <a:pPr defTabSz="914400">
              <a:buSzPct val="100000"/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u="sng" dirty="0">
                <a:solidFill>
                  <a:srgbClr val="0000FF"/>
                </a:solidFill>
                <a:latin typeface="Century Gothic"/>
                <a:cs typeface="Century Gothic"/>
              </a:rPr>
              <a:t>coconut shavings</a:t>
            </a:r>
            <a:r>
              <a:rPr lang="en-US" sz="5000" b="0" dirty="0">
                <a:latin typeface="Century Gothic"/>
                <a:cs typeface="Century Gothic"/>
              </a:rPr>
              <a:t> as an ingredient.</a:t>
            </a:r>
            <a:endParaRPr lang="en-US" sz="5000" b="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605358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768948" y="4127079"/>
            <a:ext cx="9600940" cy="12785252"/>
          </a:xfrm>
          <a:prstGeom prst="rect">
            <a:avLst/>
          </a:prstGeom>
        </p:spPr>
      </p:pic>
      <p:pic>
        <p:nvPicPr>
          <p:cNvPr id="5" name="Picture 4" descr="fireworks still 3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95884">
            <a:off x="17576684" y="539898"/>
            <a:ext cx="6718524" cy="5672954"/>
          </a:xfrm>
          <a:prstGeom prst="rect">
            <a:avLst/>
          </a:prstGeom>
        </p:spPr>
      </p:pic>
      <p:pic>
        <p:nvPicPr>
          <p:cNvPr id="8" name="Children Cheering Yah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12903200"/>
            <a:ext cx="812800" cy="812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99155" y="3769846"/>
            <a:ext cx="4293403" cy="313300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19" name="Picture 6"/>
          <p:cNvGrpSpPr/>
          <p:nvPr/>
        </p:nvGrpSpPr>
        <p:grpSpPr>
          <a:xfrm>
            <a:off x="5262668" y="3658814"/>
            <a:ext cx="4448891" cy="3529291"/>
            <a:chOff x="0" y="0"/>
            <a:chExt cx="5919056" cy="5185326"/>
          </a:xfrm>
        </p:grpSpPr>
        <p:pic>
          <p:nvPicPr>
            <p:cNvPr id="20" name="Picture 6" descr="Picture 6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487257" cy="46265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" name="Picture 6" descr="Picture 6"/>
            <p:cNvPicPr>
              <a:picLocks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19057" cy="5185327"/>
            </a:xfrm>
            <a:prstGeom prst="rect">
              <a:avLst/>
            </a:prstGeom>
            <a:effectLst/>
          </p:spPr>
        </p:pic>
      </p:grpSp>
      <p:grpSp>
        <p:nvGrpSpPr>
          <p:cNvPr id="25" name="Picture 11"/>
          <p:cNvGrpSpPr/>
          <p:nvPr/>
        </p:nvGrpSpPr>
        <p:grpSpPr>
          <a:xfrm>
            <a:off x="10472908" y="3681120"/>
            <a:ext cx="4589210" cy="3533065"/>
            <a:chOff x="-2" y="0"/>
            <a:chExt cx="6699058" cy="4892606"/>
          </a:xfrm>
        </p:grpSpPr>
        <p:pic>
          <p:nvPicPr>
            <p:cNvPr id="26" name="Picture 11" descr="Picture 1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6267256" cy="43338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" name="Picture 11" descr="Picture 11"/>
            <p:cNvPicPr>
              <a:picLocks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0"/>
              <a:ext cx="6699058" cy="4892606"/>
            </a:xfrm>
            <a:prstGeom prst="rect">
              <a:avLst/>
            </a:prstGeom>
            <a:effectLst/>
          </p:spPr>
        </p:pic>
      </p:grpSp>
      <p:grpSp>
        <p:nvGrpSpPr>
          <p:cNvPr id="28" name="Picture 8"/>
          <p:cNvGrpSpPr/>
          <p:nvPr/>
        </p:nvGrpSpPr>
        <p:grpSpPr>
          <a:xfrm>
            <a:off x="15877238" y="3658814"/>
            <a:ext cx="4636685" cy="3555371"/>
            <a:chOff x="0" y="0"/>
            <a:chExt cx="6064741" cy="5066589"/>
          </a:xfrm>
        </p:grpSpPr>
        <p:pic>
          <p:nvPicPr>
            <p:cNvPr id="29" name="Picture 8" descr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632942" cy="45077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" name="Picture 8" descr="Picture 8"/>
            <p:cNvPicPr>
              <a:picLocks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64742" cy="5066590"/>
            </a:xfrm>
            <a:prstGeom prst="rect">
              <a:avLst/>
            </a:prstGeom>
            <a:effectLst/>
          </p:spPr>
        </p:pic>
      </p:grpSp>
      <p:sp>
        <p:nvSpPr>
          <p:cNvPr id="17" name="Instructions:"/>
          <p:cNvSpPr txBox="1"/>
          <p:nvPr/>
        </p:nvSpPr>
        <p:spPr>
          <a:xfrm>
            <a:off x="-36695" y="1210629"/>
            <a:ext cx="24384000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914400">
              <a:defRPr sz="96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lang="en-US" sz="10000" dirty="0">
                <a:latin typeface="Century Gothic"/>
                <a:cs typeface="Century Gothic"/>
              </a:rPr>
              <a:t>CORRECT</a:t>
            </a:r>
            <a:endParaRPr lang="en-US" sz="10000" b="0" dirty="0">
              <a:latin typeface="Century Gothic"/>
              <a:cs typeface="Century Gothic"/>
            </a:endParaRPr>
          </a:p>
        </p:txBody>
      </p:sp>
      <p:sp>
        <p:nvSpPr>
          <p:cNvPr id="18" name="TextBox 9"/>
          <p:cNvSpPr txBox="1"/>
          <p:nvPr/>
        </p:nvSpPr>
        <p:spPr>
          <a:xfrm>
            <a:off x="4984666" y="7011821"/>
            <a:ext cx="5004895" cy="1015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pPr algn="ctr"/>
            <a:r>
              <a:rPr sz="5400" i="1" dirty="0">
                <a:latin typeface="Century Gothic"/>
                <a:cs typeface="Century Gothic"/>
              </a:rPr>
              <a:t>Ondeh Ondeh</a:t>
            </a:r>
          </a:p>
        </p:txBody>
      </p:sp>
      <p:sp>
        <p:nvSpPr>
          <p:cNvPr id="22" name="TextBox 10"/>
          <p:cNvSpPr txBox="1"/>
          <p:nvPr/>
        </p:nvSpPr>
        <p:spPr>
          <a:xfrm>
            <a:off x="9838409" y="7011821"/>
            <a:ext cx="5858207" cy="1015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5400" i="1" dirty="0">
                <a:latin typeface="Century Gothic"/>
                <a:cs typeface="Century Gothic"/>
              </a:rPr>
              <a:t>Kueh Dadar</a:t>
            </a:r>
          </a:p>
        </p:txBody>
      </p:sp>
      <p:sp>
        <p:nvSpPr>
          <p:cNvPr id="23" name="TextBox 11"/>
          <p:cNvSpPr txBox="1"/>
          <p:nvPr/>
        </p:nvSpPr>
        <p:spPr>
          <a:xfrm>
            <a:off x="16195236" y="6935857"/>
            <a:ext cx="4000690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48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6000" i="1" dirty="0">
                <a:latin typeface="Century Gothic"/>
                <a:cs typeface="Century Gothic"/>
              </a:rPr>
              <a:t>Putu Piring</a:t>
            </a:r>
          </a:p>
        </p:txBody>
      </p:sp>
      <p:grpSp>
        <p:nvGrpSpPr>
          <p:cNvPr id="24" name="AutoShape 2">
            <a:hlinkClick r:id="rId17" action="ppaction://hlinksldjump"/>
          </p:cNvPr>
          <p:cNvGrpSpPr/>
          <p:nvPr/>
        </p:nvGrpSpPr>
        <p:grpSpPr>
          <a:xfrm>
            <a:off x="9954219" y="10016741"/>
            <a:ext cx="4475562" cy="1270001"/>
            <a:chOff x="0" y="0"/>
            <a:chExt cx="4475561" cy="1270000"/>
          </a:xfrm>
        </p:grpSpPr>
        <p:sp>
          <p:nvSpPr>
            <p:cNvPr id="33" name="Rounded Rectangle">
              <a:hlinkClick r:id="rId18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000">
                <a:latin typeface="Century Gothic"/>
                <a:cs typeface="Century Gothic"/>
              </a:endParaRPr>
            </a:p>
          </p:txBody>
        </p:sp>
        <p:sp>
          <p:nvSpPr>
            <p:cNvPr id="34" name="Next">
              <a:hlinkClick r:id="rId18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Next</a:t>
              </a:r>
            </a:p>
          </p:txBody>
        </p:sp>
      </p:grpSp>
      <p:pic>
        <p:nvPicPr>
          <p:cNvPr id="3" name="50 Correct coconut shaving NEW NEW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67822" y="121634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453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0943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6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638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6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828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6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828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678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7-575637_empty-picture-frame-transparent-picture-frame-cartoon-hd.png" descr="57-575637_empty-picture-frame-transparent-picture-frame-cartoon-hd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96185" y="556818"/>
            <a:ext cx="11000468" cy="9368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3" h="21559" extrusionOk="0">
                <a:moveTo>
                  <a:pt x="10466" y="0"/>
                </a:moveTo>
                <a:cubicBezTo>
                  <a:pt x="10281" y="-5"/>
                  <a:pt x="10112" y="45"/>
                  <a:pt x="9959" y="149"/>
                </a:cubicBezTo>
                <a:cubicBezTo>
                  <a:pt x="9229" y="643"/>
                  <a:pt x="9402" y="600"/>
                  <a:pt x="8323" y="563"/>
                </a:cubicBezTo>
                <a:cubicBezTo>
                  <a:pt x="7397" y="532"/>
                  <a:pt x="7326" y="520"/>
                  <a:pt x="6843" y="321"/>
                </a:cubicBezTo>
                <a:cubicBezTo>
                  <a:pt x="6371" y="128"/>
                  <a:pt x="6285" y="112"/>
                  <a:pt x="5640" y="110"/>
                </a:cubicBezTo>
                <a:cubicBezTo>
                  <a:pt x="4891" y="106"/>
                  <a:pt x="4629" y="179"/>
                  <a:pt x="4209" y="506"/>
                </a:cubicBezTo>
                <a:lnTo>
                  <a:pt x="4007" y="663"/>
                </a:lnTo>
                <a:lnTo>
                  <a:pt x="3567" y="431"/>
                </a:lnTo>
                <a:cubicBezTo>
                  <a:pt x="2737" y="-6"/>
                  <a:pt x="2182" y="-4"/>
                  <a:pt x="1565" y="440"/>
                </a:cubicBezTo>
                <a:cubicBezTo>
                  <a:pt x="1116" y="763"/>
                  <a:pt x="612" y="1189"/>
                  <a:pt x="477" y="1357"/>
                </a:cubicBezTo>
                <a:cubicBezTo>
                  <a:pt x="249" y="1642"/>
                  <a:pt x="92" y="2110"/>
                  <a:pt x="66" y="2580"/>
                </a:cubicBezTo>
                <a:cubicBezTo>
                  <a:pt x="44" y="2976"/>
                  <a:pt x="57" y="3069"/>
                  <a:pt x="178" y="3339"/>
                </a:cubicBezTo>
                <a:cubicBezTo>
                  <a:pt x="358" y="3740"/>
                  <a:pt x="622" y="4628"/>
                  <a:pt x="691" y="5069"/>
                </a:cubicBezTo>
                <a:cubicBezTo>
                  <a:pt x="784" y="5653"/>
                  <a:pt x="801" y="6587"/>
                  <a:pt x="726" y="6965"/>
                </a:cubicBezTo>
                <a:cubicBezTo>
                  <a:pt x="688" y="7156"/>
                  <a:pt x="567" y="7597"/>
                  <a:pt x="456" y="7945"/>
                </a:cubicBezTo>
                <a:cubicBezTo>
                  <a:pt x="290" y="8467"/>
                  <a:pt x="253" y="8665"/>
                  <a:pt x="248" y="9083"/>
                </a:cubicBezTo>
                <a:cubicBezTo>
                  <a:pt x="243" y="9440"/>
                  <a:pt x="266" y="9647"/>
                  <a:pt x="328" y="9788"/>
                </a:cubicBezTo>
                <a:cubicBezTo>
                  <a:pt x="397" y="9947"/>
                  <a:pt x="407" y="10077"/>
                  <a:pt x="376" y="10420"/>
                </a:cubicBezTo>
                <a:cubicBezTo>
                  <a:pt x="346" y="10749"/>
                  <a:pt x="355" y="10897"/>
                  <a:pt x="414" y="11037"/>
                </a:cubicBezTo>
                <a:cubicBezTo>
                  <a:pt x="484" y="11201"/>
                  <a:pt x="483" y="11245"/>
                  <a:pt x="400" y="11448"/>
                </a:cubicBezTo>
                <a:cubicBezTo>
                  <a:pt x="220" y="11893"/>
                  <a:pt x="153" y="12253"/>
                  <a:pt x="124" y="12938"/>
                </a:cubicBezTo>
                <a:cubicBezTo>
                  <a:pt x="93" y="13686"/>
                  <a:pt x="113" y="13861"/>
                  <a:pt x="368" y="15024"/>
                </a:cubicBezTo>
                <a:cubicBezTo>
                  <a:pt x="516" y="15698"/>
                  <a:pt x="534" y="15882"/>
                  <a:pt x="534" y="16668"/>
                </a:cubicBezTo>
                <a:cubicBezTo>
                  <a:pt x="534" y="17599"/>
                  <a:pt x="468" y="18269"/>
                  <a:pt x="352" y="18533"/>
                </a:cubicBezTo>
                <a:cubicBezTo>
                  <a:pt x="10" y="19312"/>
                  <a:pt x="0" y="19345"/>
                  <a:pt x="0" y="19738"/>
                </a:cubicBezTo>
                <a:cubicBezTo>
                  <a:pt x="0" y="20043"/>
                  <a:pt x="30" y="20194"/>
                  <a:pt x="130" y="20396"/>
                </a:cubicBezTo>
                <a:cubicBezTo>
                  <a:pt x="317" y="20773"/>
                  <a:pt x="805" y="21158"/>
                  <a:pt x="1220" y="21254"/>
                </a:cubicBezTo>
                <a:cubicBezTo>
                  <a:pt x="1681" y="21361"/>
                  <a:pt x="2401" y="21300"/>
                  <a:pt x="2818" y="21119"/>
                </a:cubicBezTo>
                <a:lnTo>
                  <a:pt x="3150" y="20975"/>
                </a:lnTo>
                <a:lnTo>
                  <a:pt x="3433" y="21144"/>
                </a:lnTo>
                <a:cubicBezTo>
                  <a:pt x="4061" y="21517"/>
                  <a:pt x="5244" y="21513"/>
                  <a:pt x="5970" y="21134"/>
                </a:cubicBezTo>
                <a:cubicBezTo>
                  <a:pt x="6442" y="20889"/>
                  <a:pt x="6714" y="20880"/>
                  <a:pt x="8211" y="21062"/>
                </a:cubicBezTo>
                <a:cubicBezTo>
                  <a:pt x="9265" y="21190"/>
                  <a:pt x="9589" y="21253"/>
                  <a:pt x="9870" y="21382"/>
                </a:cubicBezTo>
                <a:cubicBezTo>
                  <a:pt x="9955" y="21421"/>
                  <a:pt x="10133" y="21475"/>
                  <a:pt x="10265" y="21503"/>
                </a:cubicBezTo>
                <a:cubicBezTo>
                  <a:pt x="10708" y="21594"/>
                  <a:pt x="10908" y="21569"/>
                  <a:pt x="11458" y="21351"/>
                </a:cubicBezTo>
                <a:cubicBezTo>
                  <a:pt x="12169" y="21070"/>
                  <a:pt x="13048" y="20871"/>
                  <a:pt x="13584" y="20871"/>
                </a:cubicBezTo>
                <a:cubicBezTo>
                  <a:pt x="13932" y="20871"/>
                  <a:pt x="14059" y="20900"/>
                  <a:pt x="14271" y="21028"/>
                </a:cubicBezTo>
                <a:cubicBezTo>
                  <a:pt x="14660" y="21261"/>
                  <a:pt x="15359" y="21455"/>
                  <a:pt x="15794" y="21451"/>
                </a:cubicBezTo>
                <a:cubicBezTo>
                  <a:pt x="16164" y="21448"/>
                  <a:pt x="16583" y="21332"/>
                  <a:pt x="17142" y="21078"/>
                </a:cubicBezTo>
                <a:lnTo>
                  <a:pt x="17417" y="20953"/>
                </a:lnTo>
                <a:lnTo>
                  <a:pt x="17761" y="21150"/>
                </a:lnTo>
                <a:cubicBezTo>
                  <a:pt x="18243" y="21427"/>
                  <a:pt x="18753" y="21563"/>
                  <a:pt x="19199" y="21558"/>
                </a:cubicBezTo>
                <a:cubicBezTo>
                  <a:pt x="19645" y="21554"/>
                  <a:pt x="20026" y="21409"/>
                  <a:pt x="20250" y="21125"/>
                </a:cubicBezTo>
                <a:cubicBezTo>
                  <a:pt x="20304" y="21056"/>
                  <a:pt x="20451" y="20936"/>
                  <a:pt x="20577" y="20857"/>
                </a:cubicBezTo>
                <a:cubicBezTo>
                  <a:pt x="20737" y="20756"/>
                  <a:pt x="20864" y="20602"/>
                  <a:pt x="21001" y="20340"/>
                </a:cubicBezTo>
                <a:cubicBezTo>
                  <a:pt x="21193" y="19974"/>
                  <a:pt x="21197" y="19953"/>
                  <a:pt x="21197" y="19325"/>
                </a:cubicBezTo>
                <a:cubicBezTo>
                  <a:pt x="21197" y="18729"/>
                  <a:pt x="21186" y="18656"/>
                  <a:pt x="21024" y="18277"/>
                </a:cubicBezTo>
                <a:cubicBezTo>
                  <a:pt x="20726" y="17574"/>
                  <a:pt x="20664" y="17178"/>
                  <a:pt x="20663" y="15973"/>
                </a:cubicBezTo>
                <a:cubicBezTo>
                  <a:pt x="20663" y="15002"/>
                  <a:pt x="20678" y="14828"/>
                  <a:pt x="20815" y="14171"/>
                </a:cubicBezTo>
                <a:cubicBezTo>
                  <a:pt x="20945" y="13555"/>
                  <a:pt x="20965" y="13347"/>
                  <a:pt x="20948" y="12808"/>
                </a:cubicBezTo>
                <a:cubicBezTo>
                  <a:pt x="20931" y="12248"/>
                  <a:pt x="20908" y="12122"/>
                  <a:pt x="20761" y="11772"/>
                </a:cubicBezTo>
                <a:cubicBezTo>
                  <a:pt x="20603" y="11393"/>
                  <a:pt x="20598" y="11362"/>
                  <a:pt x="20671" y="11155"/>
                </a:cubicBezTo>
                <a:cubicBezTo>
                  <a:pt x="20728" y="10994"/>
                  <a:pt x="20739" y="10804"/>
                  <a:pt x="20714" y="10421"/>
                </a:cubicBezTo>
                <a:cubicBezTo>
                  <a:pt x="20692" y="10094"/>
                  <a:pt x="20701" y="9838"/>
                  <a:pt x="20739" y="9723"/>
                </a:cubicBezTo>
                <a:cubicBezTo>
                  <a:pt x="20772" y="9624"/>
                  <a:pt x="20822" y="9346"/>
                  <a:pt x="20851" y="9107"/>
                </a:cubicBezTo>
                <a:cubicBezTo>
                  <a:pt x="20909" y="8620"/>
                  <a:pt x="20878" y="8303"/>
                  <a:pt x="20657" y="7123"/>
                </a:cubicBezTo>
                <a:cubicBezTo>
                  <a:pt x="20579" y="6706"/>
                  <a:pt x="20504" y="6247"/>
                  <a:pt x="20491" y="6104"/>
                </a:cubicBezTo>
                <a:cubicBezTo>
                  <a:pt x="20443" y="5595"/>
                  <a:pt x="20808" y="3902"/>
                  <a:pt x="21025" y="3624"/>
                </a:cubicBezTo>
                <a:cubicBezTo>
                  <a:pt x="21097" y="3532"/>
                  <a:pt x="21211" y="3338"/>
                  <a:pt x="21278" y="3194"/>
                </a:cubicBezTo>
                <a:cubicBezTo>
                  <a:pt x="21600" y="2497"/>
                  <a:pt x="21155" y="1402"/>
                  <a:pt x="20325" y="849"/>
                </a:cubicBezTo>
                <a:cubicBezTo>
                  <a:pt x="19982" y="621"/>
                  <a:pt x="19948" y="612"/>
                  <a:pt x="19460" y="613"/>
                </a:cubicBezTo>
                <a:cubicBezTo>
                  <a:pt x="19077" y="613"/>
                  <a:pt x="18851" y="650"/>
                  <a:pt x="18540" y="763"/>
                </a:cubicBezTo>
                <a:cubicBezTo>
                  <a:pt x="18089" y="928"/>
                  <a:pt x="18128" y="934"/>
                  <a:pt x="17504" y="604"/>
                </a:cubicBezTo>
                <a:cubicBezTo>
                  <a:pt x="16894" y="280"/>
                  <a:pt x="16305" y="287"/>
                  <a:pt x="15130" y="628"/>
                </a:cubicBezTo>
                <a:cubicBezTo>
                  <a:pt x="14624" y="775"/>
                  <a:pt x="14460" y="791"/>
                  <a:pt x="13473" y="796"/>
                </a:cubicBezTo>
                <a:cubicBezTo>
                  <a:pt x="12281" y="802"/>
                  <a:pt x="11870" y="736"/>
                  <a:pt x="11545" y="488"/>
                </a:cubicBezTo>
                <a:cubicBezTo>
                  <a:pt x="11130" y="171"/>
                  <a:pt x="10775" y="9"/>
                  <a:pt x="1046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" name="Rectangle"/>
          <p:cNvSpPr/>
          <p:nvPr/>
        </p:nvSpPr>
        <p:spPr>
          <a:xfrm>
            <a:off x="11395843" y="1670152"/>
            <a:ext cx="8138883" cy="69991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" name="TextBox 8"/>
          <p:cNvSpPr txBox="1"/>
          <p:nvPr/>
        </p:nvSpPr>
        <p:spPr>
          <a:xfrm>
            <a:off x="11395843" y="7986299"/>
            <a:ext cx="8138883" cy="461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914400">
              <a:defRPr sz="22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en-SG" sz="1800" dirty="0">
                <a:latin typeface="Century Gothic"/>
                <a:cs typeface="Century Gothic"/>
              </a:rPr>
              <a:t>Carved Wooden Coconut Grater | Malay Heritage Centre Collection</a:t>
            </a:r>
          </a:p>
        </p:txBody>
      </p:sp>
      <p:pic>
        <p:nvPicPr>
          <p:cNvPr id="175" name="Picture 13" descr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06942" y="8703904"/>
            <a:ext cx="12126415" cy="4485025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TextBox 3"/>
          <p:cNvSpPr txBox="1"/>
          <p:nvPr/>
        </p:nvSpPr>
        <p:spPr>
          <a:xfrm>
            <a:off x="3610371" y="9873246"/>
            <a:ext cx="11119556" cy="1031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5500" b="0" dirty="0">
                <a:latin typeface="Century Gothic"/>
                <a:cs typeface="Century Gothic"/>
              </a:rPr>
              <a:t>It is a </a:t>
            </a:r>
            <a:r>
              <a:rPr sz="5500" dirty="0">
                <a:latin typeface="Century Gothic"/>
                <a:cs typeface="Century Gothic"/>
              </a:rPr>
              <a:t>COCONUT GRATER</a:t>
            </a:r>
            <a:r>
              <a:rPr lang="en-US" sz="5500" b="0" dirty="0">
                <a:latin typeface="Century Gothic"/>
                <a:cs typeface="Century Gothic"/>
              </a:rPr>
              <a:t>.</a:t>
            </a:r>
            <a:endParaRPr sz="5500" b="0" dirty="0">
              <a:latin typeface="Century Gothic"/>
              <a:cs typeface="Century Gothic"/>
            </a:endParaRPr>
          </a:p>
        </p:txBody>
      </p:sp>
      <p:pic>
        <p:nvPicPr>
          <p:cNvPr id="13" name="New Butt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3" name="7 It is a Coconut Grater NEW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90400" y="12274268"/>
            <a:ext cx="812800" cy="812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5843" y="1662728"/>
            <a:ext cx="8138883" cy="6064025"/>
          </a:xfrm>
          <a:prstGeom prst="rect">
            <a:avLst/>
          </a:prstGeom>
        </p:spPr>
      </p:pic>
      <p:pic>
        <p:nvPicPr>
          <p:cNvPr id="22" name="Picture 21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25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26" name="Picture 25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27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75472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235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235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834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192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192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507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681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681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6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104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6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482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57-575637_empty-picture-frame-transparent-picture-frame-cartoon-hd.png" descr="57-575637_empty-picture-frame-transparent-picture-frame-cartoon-hd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60016" y="-65434"/>
            <a:ext cx="11000468" cy="9368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3" h="21559" extrusionOk="0">
                <a:moveTo>
                  <a:pt x="10466" y="0"/>
                </a:moveTo>
                <a:cubicBezTo>
                  <a:pt x="10281" y="-5"/>
                  <a:pt x="10112" y="45"/>
                  <a:pt x="9959" y="149"/>
                </a:cubicBezTo>
                <a:cubicBezTo>
                  <a:pt x="9229" y="643"/>
                  <a:pt x="9402" y="600"/>
                  <a:pt x="8323" y="563"/>
                </a:cubicBezTo>
                <a:cubicBezTo>
                  <a:pt x="7397" y="532"/>
                  <a:pt x="7326" y="520"/>
                  <a:pt x="6843" y="321"/>
                </a:cubicBezTo>
                <a:cubicBezTo>
                  <a:pt x="6371" y="128"/>
                  <a:pt x="6285" y="112"/>
                  <a:pt x="5640" y="110"/>
                </a:cubicBezTo>
                <a:cubicBezTo>
                  <a:pt x="4891" y="106"/>
                  <a:pt x="4629" y="179"/>
                  <a:pt x="4209" y="506"/>
                </a:cubicBezTo>
                <a:lnTo>
                  <a:pt x="4007" y="663"/>
                </a:lnTo>
                <a:lnTo>
                  <a:pt x="3567" y="431"/>
                </a:lnTo>
                <a:cubicBezTo>
                  <a:pt x="2737" y="-6"/>
                  <a:pt x="2182" y="-4"/>
                  <a:pt x="1565" y="440"/>
                </a:cubicBezTo>
                <a:cubicBezTo>
                  <a:pt x="1116" y="763"/>
                  <a:pt x="612" y="1189"/>
                  <a:pt x="477" y="1357"/>
                </a:cubicBezTo>
                <a:cubicBezTo>
                  <a:pt x="249" y="1642"/>
                  <a:pt x="92" y="2110"/>
                  <a:pt x="66" y="2580"/>
                </a:cubicBezTo>
                <a:cubicBezTo>
                  <a:pt x="44" y="2976"/>
                  <a:pt x="57" y="3069"/>
                  <a:pt x="178" y="3339"/>
                </a:cubicBezTo>
                <a:cubicBezTo>
                  <a:pt x="358" y="3740"/>
                  <a:pt x="622" y="4628"/>
                  <a:pt x="691" y="5069"/>
                </a:cubicBezTo>
                <a:cubicBezTo>
                  <a:pt x="784" y="5653"/>
                  <a:pt x="801" y="6587"/>
                  <a:pt x="726" y="6965"/>
                </a:cubicBezTo>
                <a:cubicBezTo>
                  <a:pt x="688" y="7156"/>
                  <a:pt x="567" y="7597"/>
                  <a:pt x="456" y="7945"/>
                </a:cubicBezTo>
                <a:cubicBezTo>
                  <a:pt x="290" y="8467"/>
                  <a:pt x="253" y="8665"/>
                  <a:pt x="248" y="9083"/>
                </a:cubicBezTo>
                <a:cubicBezTo>
                  <a:pt x="243" y="9440"/>
                  <a:pt x="266" y="9647"/>
                  <a:pt x="328" y="9788"/>
                </a:cubicBezTo>
                <a:cubicBezTo>
                  <a:pt x="397" y="9947"/>
                  <a:pt x="407" y="10077"/>
                  <a:pt x="376" y="10420"/>
                </a:cubicBezTo>
                <a:cubicBezTo>
                  <a:pt x="346" y="10749"/>
                  <a:pt x="355" y="10897"/>
                  <a:pt x="414" y="11037"/>
                </a:cubicBezTo>
                <a:cubicBezTo>
                  <a:pt x="484" y="11201"/>
                  <a:pt x="483" y="11245"/>
                  <a:pt x="400" y="11448"/>
                </a:cubicBezTo>
                <a:cubicBezTo>
                  <a:pt x="220" y="11893"/>
                  <a:pt x="153" y="12253"/>
                  <a:pt x="124" y="12938"/>
                </a:cubicBezTo>
                <a:cubicBezTo>
                  <a:pt x="93" y="13686"/>
                  <a:pt x="113" y="13861"/>
                  <a:pt x="368" y="15024"/>
                </a:cubicBezTo>
                <a:cubicBezTo>
                  <a:pt x="516" y="15698"/>
                  <a:pt x="534" y="15882"/>
                  <a:pt x="534" y="16668"/>
                </a:cubicBezTo>
                <a:cubicBezTo>
                  <a:pt x="534" y="17599"/>
                  <a:pt x="468" y="18269"/>
                  <a:pt x="352" y="18533"/>
                </a:cubicBezTo>
                <a:cubicBezTo>
                  <a:pt x="10" y="19312"/>
                  <a:pt x="0" y="19345"/>
                  <a:pt x="0" y="19738"/>
                </a:cubicBezTo>
                <a:cubicBezTo>
                  <a:pt x="0" y="20043"/>
                  <a:pt x="30" y="20194"/>
                  <a:pt x="130" y="20396"/>
                </a:cubicBezTo>
                <a:cubicBezTo>
                  <a:pt x="317" y="20773"/>
                  <a:pt x="805" y="21158"/>
                  <a:pt x="1220" y="21254"/>
                </a:cubicBezTo>
                <a:cubicBezTo>
                  <a:pt x="1681" y="21361"/>
                  <a:pt x="2401" y="21300"/>
                  <a:pt x="2818" y="21119"/>
                </a:cubicBezTo>
                <a:lnTo>
                  <a:pt x="3150" y="20975"/>
                </a:lnTo>
                <a:lnTo>
                  <a:pt x="3433" y="21144"/>
                </a:lnTo>
                <a:cubicBezTo>
                  <a:pt x="4061" y="21517"/>
                  <a:pt x="5244" y="21513"/>
                  <a:pt x="5970" y="21134"/>
                </a:cubicBezTo>
                <a:cubicBezTo>
                  <a:pt x="6442" y="20889"/>
                  <a:pt x="6714" y="20880"/>
                  <a:pt x="8211" y="21062"/>
                </a:cubicBezTo>
                <a:cubicBezTo>
                  <a:pt x="9265" y="21190"/>
                  <a:pt x="9589" y="21253"/>
                  <a:pt x="9870" y="21382"/>
                </a:cubicBezTo>
                <a:cubicBezTo>
                  <a:pt x="9955" y="21421"/>
                  <a:pt x="10133" y="21475"/>
                  <a:pt x="10265" y="21503"/>
                </a:cubicBezTo>
                <a:cubicBezTo>
                  <a:pt x="10708" y="21594"/>
                  <a:pt x="10908" y="21569"/>
                  <a:pt x="11458" y="21351"/>
                </a:cubicBezTo>
                <a:cubicBezTo>
                  <a:pt x="12169" y="21070"/>
                  <a:pt x="13048" y="20871"/>
                  <a:pt x="13584" y="20871"/>
                </a:cubicBezTo>
                <a:cubicBezTo>
                  <a:pt x="13932" y="20871"/>
                  <a:pt x="14059" y="20900"/>
                  <a:pt x="14271" y="21028"/>
                </a:cubicBezTo>
                <a:cubicBezTo>
                  <a:pt x="14660" y="21261"/>
                  <a:pt x="15359" y="21455"/>
                  <a:pt x="15794" y="21451"/>
                </a:cubicBezTo>
                <a:cubicBezTo>
                  <a:pt x="16164" y="21448"/>
                  <a:pt x="16583" y="21332"/>
                  <a:pt x="17142" y="21078"/>
                </a:cubicBezTo>
                <a:lnTo>
                  <a:pt x="17417" y="20953"/>
                </a:lnTo>
                <a:lnTo>
                  <a:pt x="17761" y="21150"/>
                </a:lnTo>
                <a:cubicBezTo>
                  <a:pt x="18243" y="21427"/>
                  <a:pt x="18753" y="21563"/>
                  <a:pt x="19199" y="21558"/>
                </a:cubicBezTo>
                <a:cubicBezTo>
                  <a:pt x="19645" y="21554"/>
                  <a:pt x="20026" y="21409"/>
                  <a:pt x="20250" y="21125"/>
                </a:cubicBezTo>
                <a:cubicBezTo>
                  <a:pt x="20304" y="21056"/>
                  <a:pt x="20451" y="20936"/>
                  <a:pt x="20577" y="20857"/>
                </a:cubicBezTo>
                <a:cubicBezTo>
                  <a:pt x="20737" y="20756"/>
                  <a:pt x="20864" y="20602"/>
                  <a:pt x="21001" y="20340"/>
                </a:cubicBezTo>
                <a:cubicBezTo>
                  <a:pt x="21193" y="19974"/>
                  <a:pt x="21197" y="19953"/>
                  <a:pt x="21197" y="19325"/>
                </a:cubicBezTo>
                <a:cubicBezTo>
                  <a:pt x="21197" y="18729"/>
                  <a:pt x="21186" y="18656"/>
                  <a:pt x="21024" y="18277"/>
                </a:cubicBezTo>
                <a:cubicBezTo>
                  <a:pt x="20726" y="17574"/>
                  <a:pt x="20664" y="17178"/>
                  <a:pt x="20663" y="15973"/>
                </a:cubicBezTo>
                <a:cubicBezTo>
                  <a:pt x="20663" y="15002"/>
                  <a:pt x="20678" y="14828"/>
                  <a:pt x="20815" y="14171"/>
                </a:cubicBezTo>
                <a:cubicBezTo>
                  <a:pt x="20945" y="13555"/>
                  <a:pt x="20965" y="13347"/>
                  <a:pt x="20948" y="12808"/>
                </a:cubicBezTo>
                <a:cubicBezTo>
                  <a:pt x="20931" y="12248"/>
                  <a:pt x="20908" y="12122"/>
                  <a:pt x="20761" y="11772"/>
                </a:cubicBezTo>
                <a:cubicBezTo>
                  <a:pt x="20603" y="11393"/>
                  <a:pt x="20598" y="11362"/>
                  <a:pt x="20671" y="11155"/>
                </a:cubicBezTo>
                <a:cubicBezTo>
                  <a:pt x="20728" y="10994"/>
                  <a:pt x="20739" y="10804"/>
                  <a:pt x="20714" y="10421"/>
                </a:cubicBezTo>
                <a:cubicBezTo>
                  <a:pt x="20692" y="10094"/>
                  <a:pt x="20701" y="9838"/>
                  <a:pt x="20739" y="9723"/>
                </a:cubicBezTo>
                <a:cubicBezTo>
                  <a:pt x="20772" y="9624"/>
                  <a:pt x="20822" y="9346"/>
                  <a:pt x="20851" y="9107"/>
                </a:cubicBezTo>
                <a:cubicBezTo>
                  <a:pt x="20909" y="8620"/>
                  <a:pt x="20878" y="8303"/>
                  <a:pt x="20657" y="7123"/>
                </a:cubicBezTo>
                <a:cubicBezTo>
                  <a:pt x="20579" y="6706"/>
                  <a:pt x="20504" y="6247"/>
                  <a:pt x="20491" y="6104"/>
                </a:cubicBezTo>
                <a:cubicBezTo>
                  <a:pt x="20443" y="5595"/>
                  <a:pt x="20808" y="3902"/>
                  <a:pt x="21025" y="3624"/>
                </a:cubicBezTo>
                <a:cubicBezTo>
                  <a:pt x="21097" y="3532"/>
                  <a:pt x="21211" y="3338"/>
                  <a:pt x="21278" y="3194"/>
                </a:cubicBezTo>
                <a:cubicBezTo>
                  <a:pt x="21600" y="2497"/>
                  <a:pt x="21155" y="1402"/>
                  <a:pt x="20325" y="849"/>
                </a:cubicBezTo>
                <a:cubicBezTo>
                  <a:pt x="19982" y="621"/>
                  <a:pt x="19948" y="612"/>
                  <a:pt x="19460" y="613"/>
                </a:cubicBezTo>
                <a:cubicBezTo>
                  <a:pt x="19077" y="613"/>
                  <a:pt x="18851" y="650"/>
                  <a:pt x="18540" y="763"/>
                </a:cubicBezTo>
                <a:cubicBezTo>
                  <a:pt x="18089" y="928"/>
                  <a:pt x="18128" y="934"/>
                  <a:pt x="17504" y="604"/>
                </a:cubicBezTo>
                <a:cubicBezTo>
                  <a:pt x="16894" y="280"/>
                  <a:pt x="16305" y="287"/>
                  <a:pt x="15130" y="628"/>
                </a:cubicBezTo>
                <a:cubicBezTo>
                  <a:pt x="14624" y="775"/>
                  <a:pt x="14460" y="791"/>
                  <a:pt x="13473" y="796"/>
                </a:cubicBezTo>
                <a:cubicBezTo>
                  <a:pt x="12281" y="802"/>
                  <a:pt x="11870" y="736"/>
                  <a:pt x="11545" y="488"/>
                </a:cubicBezTo>
                <a:cubicBezTo>
                  <a:pt x="11130" y="171"/>
                  <a:pt x="10775" y="9"/>
                  <a:pt x="1046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" name="Rectangle"/>
          <p:cNvSpPr/>
          <p:nvPr/>
        </p:nvSpPr>
        <p:spPr>
          <a:xfrm>
            <a:off x="8259674" y="1047900"/>
            <a:ext cx="8138883" cy="69991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" name="TextBox 8"/>
          <p:cNvSpPr txBox="1"/>
          <p:nvPr/>
        </p:nvSpPr>
        <p:spPr>
          <a:xfrm>
            <a:off x="8259674" y="7324227"/>
            <a:ext cx="7963904" cy="461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914400">
              <a:defRPr sz="22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en-SG" sz="1800" dirty="0">
                <a:latin typeface="Century Gothic"/>
                <a:cs typeface="Century Gothic"/>
              </a:rPr>
              <a:t>Carved Wooden Coconut Grater | Malay Heritage Centre Collection</a:t>
            </a:r>
            <a:endParaRPr lang="en-SG" sz="2400" dirty="0">
              <a:latin typeface="Century Gothic"/>
              <a:cs typeface="Century Gothic"/>
            </a:endParaRPr>
          </a:p>
        </p:txBody>
      </p:sp>
      <p:pic>
        <p:nvPicPr>
          <p:cNvPr id="186" name="Picture 7" descr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111375"/>
            <a:ext cx="6494746" cy="9816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New Butt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184" name="Picture 13" descr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775014" y="7496882"/>
            <a:ext cx="12501347" cy="4623697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TextBox 3"/>
          <p:cNvSpPr txBox="1"/>
          <p:nvPr/>
        </p:nvSpPr>
        <p:spPr>
          <a:xfrm>
            <a:off x="4395353" y="9228674"/>
            <a:ext cx="11260667" cy="236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6400">
                <a:latin typeface="Calibri"/>
                <a:ea typeface="Calibri"/>
                <a:cs typeface="Calibri"/>
                <a:sym typeface="Calibri"/>
              </a:defRPr>
            </a:pPr>
            <a:r>
              <a:rPr sz="5500" b="0" dirty="0">
                <a:latin typeface="Century Gothic"/>
                <a:cs typeface="Century Gothic"/>
              </a:rPr>
              <a:t>Can you repeat after me?</a:t>
            </a:r>
            <a:endParaRPr lang="en-US" sz="5500" b="0" dirty="0">
              <a:latin typeface="Century Gothic"/>
              <a:cs typeface="Century Gothic"/>
            </a:endParaRPr>
          </a:p>
          <a:p>
            <a:pPr defTabSz="914400">
              <a:defRPr sz="6400">
                <a:latin typeface="Calibri"/>
                <a:ea typeface="Calibri"/>
                <a:cs typeface="Calibri"/>
                <a:sym typeface="Calibri"/>
              </a:defRPr>
            </a:pPr>
            <a:endParaRPr lang="en-US" sz="3200" dirty="0">
              <a:latin typeface="Century Gothic"/>
              <a:cs typeface="Century Gothic"/>
            </a:endParaRPr>
          </a:p>
          <a:p>
            <a:pPr defTabSz="914400">
              <a:defRPr sz="6400">
                <a:latin typeface="Calibri"/>
                <a:ea typeface="Calibri"/>
                <a:cs typeface="Calibri"/>
                <a:sym typeface="Calibri"/>
              </a:defRPr>
            </a:pPr>
            <a:r>
              <a:rPr sz="5500" dirty="0">
                <a:latin typeface="Century Gothic"/>
                <a:cs typeface="Century Gothic"/>
              </a:rPr>
              <a:t>COCONUT GRATER</a:t>
            </a:r>
          </a:p>
        </p:txBody>
      </p:sp>
      <p:pic>
        <p:nvPicPr>
          <p:cNvPr id="2" name="8 Can you repeat NEW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90400" y="12274268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9674" y="1047900"/>
            <a:ext cx="8138883" cy="6064025"/>
          </a:xfrm>
          <a:prstGeom prst="rect">
            <a:avLst/>
          </a:prstGeom>
        </p:spPr>
      </p:pic>
      <p:pic>
        <p:nvPicPr>
          <p:cNvPr id="24" name="Picture 23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25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26" name="Picture 25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27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75472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6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482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236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309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309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158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871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utoShape 2">
            <a:hlinkClick r:id="rId6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11" name="Rounded Rectangle">
              <a:hlinkClick r:id="rId7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7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871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3" name="TextBox 5"/>
          <p:cNvSpPr txBox="1"/>
          <p:nvPr/>
        </p:nvSpPr>
        <p:spPr>
          <a:xfrm>
            <a:off x="2679669" y="7449569"/>
            <a:ext cx="19024661" cy="954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5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000" b="0" dirty="0">
                <a:latin typeface="Century Gothic"/>
                <a:cs typeface="Century Gothic"/>
              </a:rPr>
              <a:t>Count and c</a:t>
            </a:r>
            <a:r>
              <a:rPr sz="5000" b="0" dirty="0">
                <a:latin typeface="Century Gothic"/>
                <a:cs typeface="Century Gothic"/>
              </a:rPr>
              <a:t>lick on the correct number </a:t>
            </a:r>
            <a:r>
              <a:rPr lang="en-US" sz="5000" b="0" dirty="0" smtClean="0">
                <a:latin typeface="Century Gothic"/>
                <a:cs typeface="Century Gothic"/>
              </a:rPr>
              <a:t>for each food item</a:t>
            </a:r>
            <a:r>
              <a:rPr sz="5000" b="0" dirty="0" smtClean="0">
                <a:latin typeface="Century Gothic"/>
                <a:cs typeface="Century Gothic"/>
              </a:rPr>
              <a:t>.</a:t>
            </a:r>
            <a:endParaRPr sz="5000" b="0" dirty="0">
              <a:latin typeface="Century Gothic"/>
              <a:cs typeface="Century Gothic"/>
            </a:endParaRPr>
          </a:p>
        </p:txBody>
      </p:sp>
      <p:sp>
        <p:nvSpPr>
          <p:cNvPr id="4" name="Instructions:"/>
          <p:cNvSpPr txBox="1"/>
          <p:nvPr/>
        </p:nvSpPr>
        <p:spPr>
          <a:xfrm>
            <a:off x="9227496" y="5676800"/>
            <a:ext cx="5929007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96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sz="8000" dirty="0">
                <a:latin typeface="Century Gothic"/>
                <a:cs typeface="Century Gothic"/>
              </a:rPr>
              <a:t>Instructions:</a:t>
            </a:r>
          </a:p>
        </p:txBody>
      </p:sp>
      <p:sp>
        <p:nvSpPr>
          <p:cNvPr id="7" name="Start">
            <a:hlinkClick r:id="rId8" action="ppaction://hlinksldjump"/>
          </p:cNvPr>
          <p:cNvSpPr/>
          <p:nvPr/>
        </p:nvSpPr>
        <p:spPr>
          <a:xfrm>
            <a:off x="8985349" y="10105032"/>
            <a:ext cx="6413302" cy="1553568"/>
          </a:xfrm>
          <a:prstGeom prst="roundRect">
            <a:avLst>
              <a:gd name="adj" fmla="val 14971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8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b="1" dirty="0">
                <a:latin typeface="Century Gothic"/>
                <a:cs typeface="Century Gothic"/>
              </a:rPr>
              <a:t>Start</a:t>
            </a:r>
          </a:p>
        </p:txBody>
      </p:sp>
      <p:pic>
        <p:nvPicPr>
          <p:cNvPr id="8" name="New Butt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2" name="87 Count and Click FINAL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90400" y="1227468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75472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6246" y="9812600"/>
            <a:ext cx="993881" cy="91330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9" name="Picture 5" descr="Picture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08457">
            <a:off x="12049562" y="10592882"/>
            <a:ext cx="912961" cy="79457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7" name="Picture 1" descr="Picture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4517" y="6396637"/>
            <a:ext cx="3917179" cy="33564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5" name="Picture 5" descr="Picture 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41491" flipH="1">
            <a:off x="10986466" y="8955261"/>
            <a:ext cx="1228930" cy="10695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Picture 5" descr="Picture 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18899">
            <a:off x="4097166" y="4504067"/>
            <a:ext cx="2457860" cy="213913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6" name="Picture 5" descr="Picture 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41491" flipH="1">
            <a:off x="5580521" y="6181477"/>
            <a:ext cx="1228930" cy="106956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66" name="TextBox 2"/>
          <p:cNvSpPr txBox="1"/>
          <p:nvPr/>
        </p:nvSpPr>
        <p:spPr>
          <a:xfrm>
            <a:off x="2348339" y="1449794"/>
            <a:ext cx="19687326" cy="1261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914400">
              <a:defRPr sz="7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7000" b="0" dirty="0">
                <a:latin typeface="Century Gothic"/>
                <a:cs typeface="Century Gothic"/>
              </a:rPr>
              <a:t>How many plates of </a:t>
            </a:r>
            <a:r>
              <a:rPr sz="7000" i="1" dirty="0">
                <a:solidFill>
                  <a:srgbClr val="660066"/>
                </a:solidFill>
                <a:latin typeface="Century Gothic"/>
                <a:cs typeface="Century Gothic"/>
              </a:rPr>
              <a:t>Nasi Lemak </a:t>
            </a:r>
            <a:r>
              <a:rPr lang="en-US" sz="7000" b="0" dirty="0">
                <a:latin typeface="Century Gothic"/>
                <a:cs typeface="Century Gothic"/>
              </a:rPr>
              <a:t>do you see</a:t>
            </a:r>
            <a:r>
              <a:rPr sz="7000" b="0" dirty="0">
                <a:latin typeface="Century Gothic"/>
                <a:cs typeface="Century Gothic"/>
              </a:rPr>
              <a:t>?</a:t>
            </a:r>
          </a:p>
        </p:txBody>
      </p:sp>
      <p:pic>
        <p:nvPicPr>
          <p:cNvPr id="2167" name="Picture 4" descr="Picture 4">
            <a:hlinkClick r:id="rId14" action="ppaction://hlinksldjump"/>
            <a:hlinkHover r:id="" action="ppaction://noaction">
              <a:snd r:embed="rId15" name="One.wav"/>
            </a:hlinkHover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224" y="2915761"/>
            <a:ext cx="1851951" cy="2870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8" name="Picture 5" descr="Picture 5">
            <a:hlinkClick r:id="rId17" action="ppaction://hlinksldjump"/>
            <a:hlinkHover r:id="" action="ppaction://noaction">
              <a:snd r:embed="rId18" name="Two.wav"/>
            </a:hlinkHover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2624" y="6671742"/>
            <a:ext cx="2037147" cy="2870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9" name="Picture 6" descr="Picture 6">
            <a:hlinkClick r:id="rId20" action="ppaction://hlinksldjump"/>
            <a:hlinkHover r:id="" action="ppaction://noaction">
              <a:snd r:embed="rId21" name="Three.wav"/>
            </a:hlinkHover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3175" y="10232018"/>
            <a:ext cx="2176041" cy="2708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0" name="Picture 7" descr="Picture 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5728" y="2967177"/>
            <a:ext cx="3583438" cy="3427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217 How many plates of nasi lema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4771350" y="12272944"/>
            <a:ext cx="812800" cy="812800"/>
          </a:xfrm>
          <a:prstGeom prst="rect">
            <a:avLst/>
          </a:prstGeom>
        </p:spPr>
      </p:pic>
      <p:pic>
        <p:nvPicPr>
          <p:cNvPr id="9" name="Picture 12" descr="Picture 12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201" y="2967177"/>
            <a:ext cx="2439909" cy="214897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2" descr="Picture 2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287" y="2913855"/>
            <a:ext cx="2344441" cy="21704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Picture 1" descr="Picture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163" y="2913855"/>
            <a:ext cx="3178602" cy="272357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" name="Picture 2" descr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545" y="5725989"/>
            <a:ext cx="4382369" cy="402707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7" name="Picture 5" descr="Picture 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97007">
            <a:off x="8255907" y="4635154"/>
            <a:ext cx="1228930" cy="10695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461" y="4804323"/>
            <a:ext cx="889062" cy="915156"/>
          </a:xfrm>
          <a:prstGeom prst="rect">
            <a:avLst/>
          </a:prstGeom>
        </p:spPr>
      </p:pic>
      <p:pic>
        <p:nvPicPr>
          <p:cNvPr id="31" name="Picture 2" descr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240" y="5112108"/>
            <a:ext cx="704221" cy="56785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2" name="Picture 2" descr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201" y="5112108"/>
            <a:ext cx="993881" cy="91330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201" y="6003592"/>
            <a:ext cx="889062" cy="9151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201" y="6894310"/>
            <a:ext cx="889062" cy="915156"/>
          </a:xfrm>
          <a:prstGeom prst="rect">
            <a:avLst/>
          </a:prstGeom>
        </p:spPr>
      </p:pic>
      <p:pic>
        <p:nvPicPr>
          <p:cNvPr id="35" name="Picture 5" descr="Picture 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97007">
            <a:off x="3949689" y="6219713"/>
            <a:ext cx="1228930" cy="10695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Picture 7" descr="Picture 7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8426" y="6957988"/>
            <a:ext cx="2435340" cy="232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8914" y="5839341"/>
            <a:ext cx="889062" cy="915156"/>
          </a:xfrm>
          <a:prstGeom prst="rect">
            <a:avLst/>
          </a:prstGeom>
        </p:spPr>
      </p:pic>
      <p:pic>
        <p:nvPicPr>
          <p:cNvPr id="40" name="Picture 2" descr="Picture 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7816" y="9753061"/>
            <a:ext cx="3076114" cy="284777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464" y="9165708"/>
            <a:ext cx="889062" cy="915156"/>
          </a:xfrm>
          <a:prstGeom prst="rect">
            <a:avLst/>
          </a:prstGeom>
        </p:spPr>
      </p:pic>
      <p:pic>
        <p:nvPicPr>
          <p:cNvPr id="43" name="Picture 5" descr="Picture 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7511" y="10311782"/>
            <a:ext cx="2457860" cy="213913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6" name="Picture 2" descr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200" y="8842008"/>
            <a:ext cx="993881" cy="91330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201" y="7824595"/>
            <a:ext cx="889062" cy="915156"/>
          </a:xfrm>
          <a:prstGeom prst="rect">
            <a:avLst/>
          </a:prstGeom>
        </p:spPr>
      </p:pic>
      <p:pic>
        <p:nvPicPr>
          <p:cNvPr id="48" name="Picture 5" descr="Picture 5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8055">
            <a:off x="4400417" y="8979610"/>
            <a:ext cx="1032061" cy="89822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" name="Picture 1" descr="Picture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129" y="9743118"/>
            <a:ext cx="3178602" cy="272357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0" name="Picture 5" descr="Picture 5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8055">
            <a:off x="8676635" y="9641632"/>
            <a:ext cx="1032061" cy="89822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9" name="Picture 2" descr="Picture 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3930" y="9753061"/>
            <a:ext cx="3076114" cy="284777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8039" y="11551538"/>
            <a:ext cx="889062" cy="91515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7574" y="9583735"/>
            <a:ext cx="889062" cy="91515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309" y="5854096"/>
            <a:ext cx="889062" cy="91515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376" y="11551538"/>
            <a:ext cx="889062" cy="915156"/>
          </a:xfrm>
          <a:prstGeom prst="rect">
            <a:avLst/>
          </a:prstGeom>
        </p:spPr>
      </p:pic>
      <p:pic>
        <p:nvPicPr>
          <p:cNvPr id="55" name="Picture 5" descr="Picture 5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80071">
            <a:off x="5672712" y="11560001"/>
            <a:ext cx="1032061" cy="89822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8" name="New Butt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75472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6246" y="9812600"/>
            <a:ext cx="993881" cy="91330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2" name="Picture 5" descr="Picture 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08457">
            <a:off x="12049562" y="10592882"/>
            <a:ext cx="912961" cy="79457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4507" y="10104120"/>
            <a:ext cx="3818786" cy="2899981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3467504" y="1449794"/>
            <a:ext cx="17449007" cy="129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914400">
              <a:defRPr sz="7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b="0" dirty="0">
                <a:latin typeface="Century Gothic"/>
                <a:cs typeface="Century Gothic"/>
              </a:rPr>
              <a:t>How many </a:t>
            </a:r>
            <a:r>
              <a:rPr lang="en-US" i="1" dirty="0" err="1">
                <a:solidFill>
                  <a:srgbClr val="660066"/>
                </a:solidFill>
                <a:latin typeface="Century Gothic"/>
                <a:cs typeface="Century Gothic"/>
              </a:rPr>
              <a:t>Ondeh</a:t>
            </a:r>
            <a:r>
              <a:rPr lang="en-US" i="1" dirty="0">
                <a:solidFill>
                  <a:srgbClr val="660066"/>
                </a:solidFill>
                <a:latin typeface="Century Gothic"/>
                <a:cs typeface="Century Gothic"/>
              </a:rPr>
              <a:t> </a:t>
            </a:r>
            <a:r>
              <a:rPr lang="en-US" i="1" dirty="0" err="1">
                <a:solidFill>
                  <a:srgbClr val="660066"/>
                </a:solidFill>
                <a:latin typeface="Century Gothic"/>
                <a:cs typeface="Century Gothic"/>
              </a:rPr>
              <a:t>Ondeh</a:t>
            </a:r>
            <a:r>
              <a:rPr lang="en-US" i="1" dirty="0">
                <a:solidFill>
                  <a:srgbClr val="660066"/>
                </a:solidFill>
                <a:latin typeface="Century Gothic"/>
                <a:cs typeface="Century Gothic"/>
              </a:rPr>
              <a:t> </a:t>
            </a:r>
            <a:r>
              <a:rPr lang="en-US" b="0" dirty="0">
                <a:latin typeface="Century Gothic"/>
                <a:cs typeface="Century Gothic"/>
              </a:rPr>
              <a:t>do you see</a:t>
            </a:r>
            <a:r>
              <a:rPr b="0" dirty="0">
                <a:latin typeface="Century Gothic"/>
                <a:cs typeface="Century Gothic"/>
              </a:rPr>
              <a:t>?</a:t>
            </a:r>
          </a:p>
        </p:txBody>
      </p:sp>
      <p:pic>
        <p:nvPicPr>
          <p:cNvPr id="9" name="Picture 1" descr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4517" y="6396637"/>
            <a:ext cx="3917179" cy="33564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5" descr="Picture 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41491" flipH="1">
            <a:off x="10986466" y="8955261"/>
            <a:ext cx="1228930" cy="10695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5" descr="Picture 5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18899">
            <a:off x="4097166" y="4504067"/>
            <a:ext cx="2457860" cy="213913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5" descr="Picture 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41491" flipH="1">
            <a:off x="5580521" y="6181477"/>
            <a:ext cx="1228930" cy="10695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7" descr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5728" y="2967177"/>
            <a:ext cx="3583438" cy="3427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2" descr="Picture 12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201" y="2967177"/>
            <a:ext cx="2439909" cy="214897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Picture 2" descr="Picture 2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287" y="2913855"/>
            <a:ext cx="2344441" cy="21704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1" descr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163" y="2913855"/>
            <a:ext cx="3178602" cy="272357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2" descr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545" y="5725989"/>
            <a:ext cx="4382369" cy="402707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5" descr="Picture 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97007">
            <a:off x="8255907" y="4635154"/>
            <a:ext cx="1228930" cy="10695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461" y="4804323"/>
            <a:ext cx="889062" cy="915156"/>
          </a:xfrm>
          <a:prstGeom prst="rect">
            <a:avLst/>
          </a:prstGeom>
        </p:spPr>
      </p:pic>
      <p:pic>
        <p:nvPicPr>
          <p:cNvPr id="20" name="Picture 2" descr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240" y="5112108"/>
            <a:ext cx="704221" cy="56785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Picture 2" descr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201" y="5112108"/>
            <a:ext cx="993881" cy="91330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201" y="6003592"/>
            <a:ext cx="889062" cy="9151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201" y="6894310"/>
            <a:ext cx="889062" cy="915156"/>
          </a:xfrm>
          <a:prstGeom prst="rect">
            <a:avLst/>
          </a:prstGeom>
        </p:spPr>
      </p:pic>
      <p:pic>
        <p:nvPicPr>
          <p:cNvPr id="24" name="Picture 5" descr="Picture 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97007">
            <a:off x="3949689" y="6219713"/>
            <a:ext cx="1228930" cy="10695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Picture 7" descr="Picture 7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8426" y="6957988"/>
            <a:ext cx="2435340" cy="232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8914" y="5839341"/>
            <a:ext cx="889062" cy="915156"/>
          </a:xfrm>
          <a:prstGeom prst="rect">
            <a:avLst/>
          </a:prstGeom>
        </p:spPr>
      </p:pic>
      <p:pic>
        <p:nvPicPr>
          <p:cNvPr id="27" name="Picture 2" descr="Picture 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7816" y="9753061"/>
            <a:ext cx="3076114" cy="284777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464" y="9165708"/>
            <a:ext cx="889062" cy="915156"/>
          </a:xfrm>
          <a:prstGeom prst="rect">
            <a:avLst/>
          </a:prstGeom>
        </p:spPr>
      </p:pic>
      <p:pic>
        <p:nvPicPr>
          <p:cNvPr id="29" name="Picture 5" descr="Picture 5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7511" y="10311782"/>
            <a:ext cx="2457860" cy="213913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Picture 2" descr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200" y="8842008"/>
            <a:ext cx="993881" cy="91330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201" y="7824595"/>
            <a:ext cx="889062" cy="915156"/>
          </a:xfrm>
          <a:prstGeom prst="rect">
            <a:avLst/>
          </a:prstGeom>
        </p:spPr>
      </p:pic>
      <p:pic>
        <p:nvPicPr>
          <p:cNvPr id="33" name="Picture 5" descr="Picture 5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8055">
            <a:off x="4400417" y="8979610"/>
            <a:ext cx="1032061" cy="89822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4" name="Picture 1" descr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129" y="9743118"/>
            <a:ext cx="3178602" cy="272357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5" name="Picture 5" descr="Picture 5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8055">
            <a:off x="8676635" y="9641632"/>
            <a:ext cx="1032061" cy="89822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6" name="Picture 2" descr="Picture 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3930" y="9753061"/>
            <a:ext cx="3076114" cy="284777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8039" y="11551538"/>
            <a:ext cx="889062" cy="9151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7574" y="9583735"/>
            <a:ext cx="889062" cy="91515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309" y="5854096"/>
            <a:ext cx="889062" cy="91515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376" y="11551538"/>
            <a:ext cx="889062" cy="915156"/>
          </a:xfrm>
          <a:prstGeom prst="rect">
            <a:avLst/>
          </a:prstGeom>
        </p:spPr>
      </p:pic>
      <p:pic>
        <p:nvPicPr>
          <p:cNvPr id="41" name="Picture 5" descr="Picture 5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80071">
            <a:off x="5672712" y="11560001"/>
            <a:ext cx="1032061" cy="89822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>
            <a:hlinkClick r:id="rId11" action="ppaction://hlinksldjump"/>
            <a:hlinkHover r:id="" action="ppaction://noaction">
              <a:snd r:embed="rId25" name="11.wav"/>
            </a:hlinkHover>
          </p:cNvPr>
          <p:cNvPicPr>
            <a:picLocks noChangeAspect="1"/>
          </p:cNvPicPr>
          <p:nvPr/>
        </p:nvPicPr>
        <p:blipFill>
          <a:blip r:embed="rId2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6916" y="6457977"/>
            <a:ext cx="3823079" cy="2905926"/>
          </a:xfrm>
          <a:prstGeom prst="rect">
            <a:avLst/>
          </a:prstGeom>
        </p:spPr>
      </p:pic>
      <p:pic>
        <p:nvPicPr>
          <p:cNvPr id="2" name="Picture 1">
            <a:hlinkClick r:id="rId27" action="ppaction://hlinksldjump"/>
            <a:hlinkHover r:id="" action="ppaction://noaction">
              <a:snd r:embed="rId28" name="10.wav"/>
            </a:hlinkHover>
          </p:cNvPr>
          <p:cNvPicPr>
            <a:picLocks noChangeAspect="1"/>
          </p:cNvPicPr>
          <p:nvPr/>
        </p:nvPicPr>
        <p:blipFill>
          <a:blip r:embed="rId2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7687" y="2881040"/>
            <a:ext cx="4378844" cy="2916000"/>
          </a:xfrm>
          <a:prstGeom prst="rect">
            <a:avLst/>
          </a:prstGeom>
        </p:spPr>
      </p:pic>
      <p:pic>
        <p:nvPicPr>
          <p:cNvPr id="3" name="Picture 2">
            <a:hlinkClick r:id="rId30" action="ppaction://hlinksldjump"/>
            <a:hlinkHover r:id="" action="ppaction://noaction">
              <a:snd r:embed="rId31" name="12.wav"/>
            </a:hlinkHover>
          </p:cNvPr>
          <p:cNvPicPr>
            <a:picLocks noChangeAspect="1"/>
          </p:cNvPicPr>
          <p:nvPr/>
        </p:nvPicPr>
        <p:blipFill>
          <a:blip r:embed="rId3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2373" y="10104120"/>
            <a:ext cx="3820920" cy="2901600"/>
          </a:xfrm>
          <a:prstGeom prst="rect">
            <a:avLst/>
          </a:prstGeom>
        </p:spPr>
      </p:pic>
      <p:pic>
        <p:nvPicPr>
          <p:cNvPr id="4" name="60 How many ondeh ondeh NEW NEW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24779112" y="12270054"/>
            <a:ext cx="812800" cy="812800"/>
          </a:xfrm>
          <a:prstGeom prst="rect">
            <a:avLst/>
          </a:prstGeom>
        </p:spPr>
      </p:pic>
      <p:pic>
        <p:nvPicPr>
          <p:cNvPr id="45" name="New Butt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6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75472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57-575637_empty-picture-frame-transparent-picture-frame-cartoon-hd.png" descr="57-575637_empty-picture-frame-transparent-picture-frame-cartoon-hd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2822" y="4007634"/>
            <a:ext cx="11000468" cy="9368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3" h="21559" extrusionOk="0">
                <a:moveTo>
                  <a:pt x="10466" y="0"/>
                </a:moveTo>
                <a:cubicBezTo>
                  <a:pt x="10281" y="-5"/>
                  <a:pt x="10112" y="45"/>
                  <a:pt x="9959" y="149"/>
                </a:cubicBezTo>
                <a:cubicBezTo>
                  <a:pt x="9229" y="643"/>
                  <a:pt x="9402" y="600"/>
                  <a:pt x="8323" y="563"/>
                </a:cubicBezTo>
                <a:cubicBezTo>
                  <a:pt x="7397" y="532"/>
                  <a:pt x="7326" y="520"/>
                  <a:pt x="6843" y="321"/>
                </a:cubicBezTo>
                <a:cubicBezTo>
                  <a:pt x="6371" y="128"/>
                  <a:pt x="6285" y="112"/>
                  <a:pt x="5640" y="110"/>
                </a:cubicBezTo>
                <a:cubicBezTo>
                  <a:pt x="4891" y="106"/>
                  <a:pt x="4629" y="179"/>
                  <a:pt x="4209" y="506"/>
                </a:cubicBezTo>
                <a:lnTo>
                  <a:pt x="4007" y="663"/>
                </a:lnTo>
                <a:lnTo>
                  <a:pt x="3567" y="431"/>
                </a:lnTo>
                <a:cubicBezTo>
                  <a:pt x="2737" y="-6"/>
                  <a:pt x="2182" y="-4"/>
                  <a:pt x="1565" y="440"/>
                </a:cubicBezTo>
                <a:cubicBezTo>
                  <a:pt x="1116" y="763"/>
                  <a:pt x="612" y="1189"/>
                  <a:pt x="477" y="1357"/>
                </a:cubicBezTo>
                <a:cubicBezTo>
                  <a:pt x="249" y="1642"/>
                  <a:pt x="92" y="2110"/>
                  <a:pt x="66" y="2580"/>
                </a:cubicBezTo>
                <a:cubicBezTo>
                  <a:pt x="44" y="2976"/>
                  <a:pt x="57" y="3069"/>
                  <a:pt x="178" y="3339"/>
                </a:cubicBezTo>
                <a:cubicBezTo>
                  <a:pt x="358" y="3740"/>
                  <a:pt x="622" y="4628"/>
                  <a:pt x="691" y="5069"/>
                </a:cubicBezTo>
                <a:cubicBezTo>
                  <a:pt x="784" y="5653"/>
                  <a:pt x="801" y="6587"/>
                  <a:pt x="726" y="6965"/>
                </a:cubicBezTo>
                <a:cubicBezTo>
                  <a:pt x="688" y="7156"/>
                  <a:pt x="567" y="7597"/>
                  <a:pt x="456" y="7945"/>
                </a:cubicBezTo>
                <a:cubicBezTo>
                  <a:pt x="290" y="8467"/>
                  <a:pt x="253" y="8665"/>
                  <a:pt x="248" y="9083"/>
                </a:cubicBezTo>
                <a:cubicBezTo>
                  <a:pt x="243" y="9440"/>
                  <a:pt x="266" y="9647"/>
                  <a:pt x="328" y="9788"/>
                </a:cubicBezTo>
                <a:cubicBezTo>
                  <a:pt x="397" y="9947"/>
                  <a:pt x="407" y="10077"/>
                  <a:pt x="376" y="10420"/>
                </a:cubicBezTo>
                <a:cubicBezTo>
                  <a:pt x="346" y="10749"/>
                  <a:pt x="355" y="10897"/>
                  <a:pt x="414" y="11037"/>
                </a:cubicBezTo>
                <a:cubicBezTo>
                  <a:pt x="484" y="11201"/>
                  <a:pt x="483" y="11245"/>
                  <a:pt x="400" y="11448"/>
                </a:cubicBezTo>
                <a:cubicBezTo>
                  <a:pt x="220" y="11893"/>
                  <a:pt x="153" y="12253"/>
                  <a:pt x="124" y="12938"/>
                </a:cubicBezTo>
                <a:cubicBezTo>
                  <a:pt x="93" y="13686"/>
                  <a:pt x="113" y="13861"/>
                  <a:pt x="368" y="15024"/>
                </a:cubicBezTo>
                <a:cubicBezTo>
                  <a:pt x="516" y="15698"/>
                  <a:pt x="534" y="15882"/>
                  <a:pt x="534" y="16668"/>
                </a:cubicBezTo>
                <a:cubicBezTo>
                  <a:pt x="534" y="17599"/>
                  <a:pt x="468" y="18269"/>
                  <a:pt x="352" y="18533"/>
                </a:cubicBezTo>
                <a:cubicBezTo>
                  <a:pt x="10" y="19312"/>
                  <a:pt x="0" y="19345"/>
                  <a:pt x="0" y="19738"/>
                </a:cubicBezTo>
                <a:cubicBezTo>
                  <a:pt x="0" y="20043"/>
                  <a:pt x="30" y="20194"/>
                  <a:pt x="130" y="20396"/>
                </a:cubicBezTo>
                <a:cubicBezTo>
                  <a:pt x="317" y="20773"/>
                  <a:pt x="805" y="21158"/>
                  <a:pt x="1220" y="21254"/>
                </a:cubicBezTo>
                <a:cubicBezTo>
                  <a:pt x="1681" y="21361"/>
                  <a:pt x="2401" y="21300"/>
                  <a:pt x="2818" y="21119"/>
                </a:cubicBezTo>
                <a:lnTo>
                  <a:pt x="3150" y="20975"/>
                </a:lnTo>
                <a:lnTo>
                  <a:pt x="3433" y="21144"/>
                </a:lnTo>
                <a:cubicBezTo>
                  <a:pt x="4061" y="21517"/>
                  <a:pt x="5244" y="21513"/>
                  <a:pt x="5970" y="21134"/>
                </a:cubicBezTo>
                <a:cubicBezTo>
                  <a:pt x="6442" y="20889"/>
                  <a:pt x="6714" y="20880"/>
                  <a:pt x="8211" y="21062"/>
                </a:cubicBezTo>
                <a:cubicBezTo>
                  <a:pt x="9265" y="21190"/>
                  <a:pt x="9589" y="21253"/>
                  <a:pt x="9870" y="21382"/>
                </a:cubicBezTo>
                <a:cubicBezTo>
                  <a:pt x="9955" y="21421"/>
                  <a:pt x="10133" y="21475"/>
                  <a:pt x="10265" y="21503"/>
                </a:cubicBezTo>
                <a:cubicBezTo>
                  <a:pt x="10708" y="21594"/>
                  <a:pt x="10908" y="21569"/>
                  <a:pt x="11458" y="21351"/>
                </a:cubicBezTo>
                <a:cubicBezTo>
                  <a:pt x="12169" y="21070"/>
                  <a:pt x="13048" y="20871"/>
                  <a:pt x="13584" y="20871"/>
                </a:cubicBezTo>
                <a:cubicBezTo>
                  <a:pt x="13932" y="20871"/>
                  <a:pt x="14059" y="20900"/>
                  <a:pt x="14271" y="21028"/>
                </a:cubicBezTo>
                <a:cubicBezTo>
                  <a:pt x="14660" y="21261"/>
                  <a:pt x="15359" y="21455"/>
                  <a:pt x="15794" y="21451"/>
                </a:cubicBezTo>
                <a:cubicBezTo>
                  <a:pt x="16164" y="21448"/>
                  <a:pt x="16583" y="21332"/>
                  <a:pt x="17142" y="21078"/>
                </a:cubicBezTo>
                <a:lnTo>
                  <a:pt x="17417" y="20953"/>
                </a:lnTo>
                <a:lnTo>
                  <a:pt x="17761" y="21150"/>
                </a:lnTo>
                <a:cubicBezTo>
                  <a:pt x="18243" y="21427"/>
                  <a:pt x="18753" y="21563"/>
                  <a:pt x="19199" y="21558"/>
                </a:cubicBezTo>
                <a:cubicBezTo>
                  <a:pt x="19645" y="21554"/>
                  <a:pt x="20026" y="21409"/>
                  <a:pt x="20250" y="21125"/>
                </a:cubicBezTo>
                <a:cubicBezTo>
                  <a:pt x="20304" y="21056"/>
                  <a:pt x="20451" y="20936"/>
                  <a:pt x="20577" y="20857"/>
                </a:cubicBezTo>
                <a:cubicBezTo>
                  <a:pt x="20737" y="20756"/>
                  <a:pt x="20864" y="20602"/>
                  <a:pt x="21001" y="20340"/>
                </a:cubicBezTo>
                <a:cubicBezTo>
                  <a:pt x="21193" y="19974"/>
                  <a:pt x="21197" y="19953"/>
                  <a:pt x="21197" y="19325"/>
                </a:cubicBezTo>
                <a:cubicBezTo>
                  <a:pt x="21197" y="18729"/>
                  <a:pt x="21186" y="18656"/>
                  <a:pt x="21024" y="18277"/>
                </a:cubicBezTo>
                <a:cubicBezTo>
                  <a:pt x="20726" y="17574"/>
                  <a:pt x="20664" y="17178"/>
                  <a:pt x="20663" y="15973"/>
                </a:cubicBezTo>
                <a:cubicBezTo>
                  <a:pt x="20663" y="15002"/>
                  <a:pt x="20678" y="14828"/>
                  <a:pt x="20815" y="14171"/>
                </a:cubicBezTo>
                <a:cubicBezTo>
                  <a:pt x="20945" y="13555"/>
                  <a:pt x="20965" y="13347"/>
                  <a:pt x="20948" y="12808"/>
                </a:cubicBezTo>
                <a:cubicBezTo>
                  <a:pt x="20931" y="12248"/>
                  <a:pt x="20908" y="12122"/>
                  <a:pt x="20761" y="11772"/>
                </a:cubicBezTo>
                <a:cubicBezTo>
                  <a:pt x="20603" y="11393"/>
                  <a:pt x="20598" y="11362"/>
                  <a:pt x="20671" y="11155"/>
                </a:cubicBezTo>
                <a:cubicBezTo>
                  <a:pt x="20728" y="10994"/>
                  <a:pt x="20739" y="10804"/>
                  <a:pt x="20714" y="10421"/>
                </a:cubicBezTo>
                <a:cubicBezTo>
                  <a:pt x="20692" y="10094"/>
                  <a:pt x="20701" y="9838"/>
                  <a:pt x="20739" y="9723"/>
                </a:cubicBezTo>
                <a:cubicBezTo>
                  <a:pt x="20772" y="9624"/>
                  <a:pt x="20822" y="9346"/>
                  <a:pt x="20851" y="9107"/>
                </a:cubicBezTo>
                <a:cubicBezTo>
                  <a:pt x="20909" y="8620"/>
                  <a:pt x="20878" y="8303"/>
                  <a:pt x="20657" y="7123"/>
                </a:cubicBezTo>
                <a:cubicBezTo>
                  <a:pt x="20579" y="6706"/>
                  <a:pt x="20504" y="6247"/>
                  <a:pt x="20491" y="6104"/>
                </a:cubicBezTo>
                <a:cubicBezTo>
                  <a:pt x="20443" y="5595"/>
                  <a:pt x="20808" y="3902"/>
                  <a:pt x="21025" y="3624"/>
                </a:cubicBezTo>
                <a:cubicBezTo>
                  <a:pt x="21097" y="3532"/>
                  <a:pt x="21211" y="3338"/>
                  <a:pt x="21278" y="3194"/>
                </a:cubicBezTo>
                <a:cubicBezTo>
                  <a:pt x="21600" y="2497"/>
                  <a:pt x="21155" y="1402"/>
                  <a:pt x="20325" y="849"/>
                </a:cubicBezTo>
                <a:cubicBezTo>
                  <a:pt x="19982" y="621"/>
                  <a:pt x="19948" y="612"/>
                  <a:pt x="19460" y="613"/>
                </a:cubicBezTo>
                <a:cubicBezTo>
                  <a:pt x="19077" y="613"/>
                  <a:pt x="18851" y="650"/>
                  <a:pt x="18540" y="763"/>
                </a:cubicBezTo>
                <a:cubicBezTo>
                  <a:pt x="18089" y="928"/>
                  <a:pt x="18128" y="934"/>
                  <a:pt x="17504" y="604"/>
                </a:cubicBezTo>
                <a:cubicBezTo>
                  <a:pt x="16894" y="280"/>
                  <a:pt x="16305" y="287"/>
                  <a:pt x="15130" y="628"/>
                </a:cubicBezTo>
                <a:cubicBezTo>
                  <a:pt x="14624" y="775"/>
                  <a:pt x="14460" y="791"/>
                  <a:pt x="13473" y="796"/>
                </a:cubicBezTo>
                <a:cubicBezTo>
                  <a:pt x="12281" y="802"/>
                  <a:pt x="11870" y="736"/>
                  <a:pt x="11545" y="488"/>
                </a:cubicBezTo>
                <a:cubicBezTo>
                  <a:pt x="11130" y="171"/>
                  <a:pt x="10775" y="9"/>
                  <a:pt x="1046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" name="Rectangle"/>
          <p:cNvSpPr/>
          <p:nvPr/>
        </p:nvSpPr>
        <p:spPr>
          <a:xfrm>
            <a:off x="7242480" y="5120968"/>
            <a:ext cx="8138883" cy="69991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" name="TextBox 8"/>
          <p:cNvSpPr txBox="1"/>
          <p:nvPr/>
        </p:nvSpPr>
        <p:spPr>
          <a:xfrm>
            <a:off x="7242479" y="11447523"/>
            <a:ext cx="8138883" cy="461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914400">
              <a:defRPr sz="22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en-SG" sz="1800" dirty="0">
                <a:latin typeface="Century Gothic"/>
                <a:cs typeface="Century Gothic"/>
              </a:rPr>
              <a:t>Carved Wooden Coconut Grater | Malay Heritage Centre Collection</a:t>
            </a:r>
          </a:p>
        </p:txBody>
      </p:sp>
      <p:pic>
        <p:nvPicPr>
          <p:cNvPr id="17" name="New Butt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2" name="9 The coconut grater is also NEW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90400" y="12274268"/>
            <a:ext cx="812800" cy="812800"/>
          </a:xfrm>
          <a:prstGeom prst="rect">
            <a:avLst/>
          </a:prstGeom>
        </p:spPr>
      </p:pic>
      <p:pic>
        <p:nvPicPr>
          <p:cNvPr id="209" name="Picture 13" descr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585" y="141492"/>
            <a:ext cx="13663810" cy="5053641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TextBox 3"/>
          <p:cNvSpPr txBox="1"/>
          <p:nvPr/>
        </p:nvSpPr>
        <p:spPr>
          <a:xfrm>
            <a:off x="4937283" y="1132721"/>
            <a:ext cx="12556413" cy="1877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6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500" b="0" dirty="0">
                <a:latin typeface="Century Gothic"/>
                <a:cs typeface="Century Gothic"/>
              </a:rPr>
              <a:t>The coconut grater is also known </a:t>
            </a:r>
            <a:r>
              <a:rPr sz="5500" b="0" dirty="0">
                <a:latin typeface="Century Gothic"/>
                <a:cs typeface="Century Gothic"/>
              </a:rPr>
              <a:t>as</a:t>
            </a:r>
            <a:endParaRPr lang="en-US" sz="5500" b="0" dirty="0">
              <a:latin typeface="Century Gothic"/>
              <a:cs typeface="Century Gothic"/>
            </a:endParaRPr>
          </a:p>
          <a:p>
            <a:pPr defTabSz="914400">
              <a:defRPr sz="6400">
                <a:latin typeface="Calibri"/>
                <a:ea typeface="Calibri"/>
                <a:cs typeface="Calibri"/>
                <a:sym typeface="Calibri"/>
              </a:defRPr>
            </a:pPr>
            <a:r>
              <a:rPr sz="5500" i="1" dirty="0">
                <a:latin typeface="Century Gothic"/>
                <a:cs typeface="Century Gothic"/>
              </a:rPr>
              <a:t>KUKUR KELAPA</a:t>
            </a:r>
            <a:r>
              <a:rPr lang="en-US" sz="5500" i="1" dirty="0">
                <a:latin typeface="Century Gothic"/>
                <a:cs typeface="Century Gothic"/>
              </a:rPr>
              <a:t> </a:t>
            </a:r>
            <a:r>
              <a:rPr sz="5500" b="0" dirty="0">
                <a:latin typeface="Century Gothic"/>
                <a:cs typeface="Century Gothic"/>
              </a:rPr>
              <a:t>in Malay.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2479" y="5120968"/>
            <a:ext cx="8138883" cy="6064025"/>
          </a:xfrm>
          <a:prstGeom prst="rect">
            <a:avLst/>
          </a:prstGeom>
        </p:spPr>
      </p:pic>
      <p:pic>
        <p:nvPicPr>
          <p:cNvPr id="208" name="Picture 7" descr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8767" y="4328546"/>
            <a:ext cx="5991585" cy="9055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18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23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24" name="Picture 23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25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75472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633832" y="4127079"/>
            <a:ext cx="9600940" cy="12785252"/>
          </a:xfrm>
          <a:prstGeom prst="rect">
            <a:avLst/>
          </a:prstGeom>
        </p:spPr>
      </p:pic>
      <p:pic>
        <p:nvPicPr>
          <p:cNvPr id="13" name="Picture 12" descr="fireworks still 3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95884">
            <a:off x="14657630" y="4430503"/>
            <a:ext cx="8731250" cy="7372449"/>
          </a:xfrm>
          <a:prstGeom prst="rect">
            <a:avLst/>
          </a:prstGeom>
        </p:spPr>
      </p:pic>
      <p:sp>
        <p:nvSpPr>
          <p:cNvPr id="14" name="Instructions:"/>
          <p:cNvSpPr txBox="1"/>
          <p:nvPr/>
        </p:nvSpPr>
        <p:spPr>
          <a:xfrm>
            <a:off x="3811040" y="1477725"/>
            <a:ext cx="16716115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96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lang="en-US" sz="10000" dirty="0">
                <a:latin typeface="Century Gothic"/>
                <a:cs typeface="Century Gothic"/>
              </a:rPr>
              <a:t>CORRECT</a:t>
            </a:r>
            <a:endParaRPr lang="en-US" sz="10000" b="0" dirty="0">
              <a:latin typeface="Century Gothic"/>
              <a:cs typeface="Century Gothic"/>
            </a:endParaRPr>
          </a:p>
          <a:p>
            <a:r>
              <a:rPr lang="en-US" sz="8000" b="0" dirty="0">
                <a:latin typeface="Century Gothic"/>
                <a:cs typeface="Century Gothic"/>
              </a:rPr>
              <a:t>There are 3 plates of </a:t>
            </a:r>
            <a:r>
              <a:rPr lang="en-US" sz="8000" b="0" i="1" dirty="0" err="1">
                <a:latin typeface="Century Gothic"/>
                <a:cs typeface="Century Gothic"/>
              </a:rPr>
              <a:t>Nasi</a:t>
            </a:r>
            <a:r>
              <a:rPr lang="en-US" sz="8000" b="0" i="1" dirty="0">
                <a:latin typeface="Century Gothic"/>
                <a:cs typeface="Century Gothic"/>
              </a:rPr>
              <a:t> </a:t>
            </a:r>
            <a:r>
              <a:rPr lang="en-US" sz="8000" b="0" i="1" dirty="0" err="1">
                <a:latin typeface="Century Gothic"/>
                <a:cs typeface="Century Gothic"/>
              </a:rPr>
              <a:t>Lemak</a:t>
            </a:r>
            <a:r>
              <a:rPr lang="en-US" sz="8000" b="0" dirty="0">
                <a:latin typeface="Century Gothic"/>
                <a:cs typeface="Century Gothic"/>
              </a:rPr>
              <a:t>. </a:t>
            </a:r>
            <a:endParaRPr sz="8000" b="0" dirty="0">
              <a:latin typeface="Century Gothic"/>
              <a:cs typeface="Century Gothic"/>
            </a:endParaRPr>
          </a:p>
        </p:txBody>
      </p:sp>
      <p:pic>
        <p:nvPicPr>
          <p:cNvPr id="12" name="Children Cheering Yah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2903200"/>
            <a:ext cx="812800" cy="812800"/>
          </a:xfrm>
          <a:prstGeom prst="rect">
            <a:avLst/>
          </a:prstGeom>
        </p:spPr>
      </p:pic>
      <p:pic>
        <p:nvPicPr>
          <p:cNvPr id="16" name="Picture 7" descr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5875" y="4927699"/>
            <a:ext cx="4848749" cy="46372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AutoShape 2">
            <a:hlinkClick r:id="rId12" action="ppaction://hlinksldjump"/>
          </p:cNvPr>
          <p:cNvGrpSpPr/>
          <p:nvPr/>
        </p:nvGrpSpPr>
        <p:grpSpPr>
          <a:xfrm>
            <a:off x="9954219" y="10016741"/>
            <a:ext cx="4475562" cy="1270001"/>
            <a:chOff x="0" y="0"/>
            <a:chExt cx="4475561" cy="1270000"/>
          </a:xfrm>
        </p:grpSpPr>
        <p:sp>
          <p:nvSpPr>
            <p:cNvPr id="10" name="Rounded Rectangle">
              <a:hlinkClick r:id="rId13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8000">
                <a:latin typeface="Century Gothic"/>
                <a:cs typeface="Century Gothic"/>
              </a:endParaRPr>
            </a:p>
          </p:txBody>
        </p:sp>
        <p:sp>
          <p:nvSpPr>
            <p:cNvPr id="11" name="Next">
              <a:hlinkClick r:id="rId13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Next</a:t>
              </a:r>
            </a:p>
          </p:txBody>
        </p:sp>
      </p:grpSp>
      <p:pic>
        <p:nvPicPr>
          <p:cNvPr id="2" name="61 3 plates of Nasi Lemak NEW NEW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7823" y="12285794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50943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utoShape 2">
            <a:hlinkClick r:id="rId5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7" name="Rounded Rectangle">
              <a:hlinkClick r:id="rId6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" name="Try Again">
              <a:hlinkClick r:id="rId6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5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utoShape 2">
            <a:hlinkClick r:id="rId5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7" name="Rounded Rectangle">
              <a:hlinkClick r:id="rId6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" name="Try Again">
              <a:hlinkClick r:id="rId6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5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131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works still 3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95884">
            <a:off x="14657630" y="4430503"/>
            <a:ext cx="8731250" cy="7372449"/>
          </a:xfrm>
          <a:prstGeom prst="rect">
            <a:avLst/>
          </a:prstGeom>
        </p:spPr>
      </p:pic>
      <p:sp>
        <p:nvSpPr>
          <p:cNvPr id="10" name="Instructions:"/>
          <p:cNvSpPr txBox="1"/>
          <p:nvPr/>
        </p:nvSpPr>
        <p:spPr>
          <a:xfrm>
            <a:off x="2564712" y="1477725"/>
            <a:ext cx="19208785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9600">
                <a:latin typeface="Cooper Black"/>
                <a:ea typeface="Cooper Black"/>
                <a:cs typeface="Cooper Black"/>
                <a:sym typeface="Cooper Black"/>
              </a:defRPr>
            </a:lvl1pPr>
          </a:lstStyle>
          <a:p>
            <a:r>
              <a:rPr lang="en-US" sz="10000" dirty="0">
                <a:latin typeface="Century Gothic"/>
                <a:cs typeface="Century Gothic"/>
              </a:rPr>
              <a:t>CORRECT</a:t>
            </a:r>
            <a:endParaRPr lang="en-US" sz="10000" b="0" dirty="0">
              <a:latin typeface="Century Gothic"/>
              <a:cs typeface="Century Gothic"/>
            </a:endParaRPr>
          </a:p>
          <a:p>
            <a:r>
              <a:rPr lang="en-US" sz="8000" b="0" dirty="0">
                <a:latin typeface="Century Gothic"/>
                <a:cs typeface="Century Gothic"/>
              </a:rPr>
              <a:t>There are 10 pieces of </a:t>
            </a:r>
            <a:r>
              <a:rPr lang="en-US" sz="8000" b="0" i="1" dirty="0" err="1">
                <a:latin typeface="Century Gothic"/>
                <a:cs typeface="Century Gothic"/>
              </a:rPr>
              <a:t>Ondeh</a:t>
            </a:r>
            <a:r>
              <a:rPr lang="en-US" sz="8000" b="0" i="1" dirty="0">
                <a:latin typeface="Century Gothic"/>
                <a:cs typeface="Century Gothic"/>
              </a:rPr>
              <a:t> </a:t>
            </a:r>
            <a:r>
              <a:rPr lang="en-US" sz="8000" b="0" i="1" dirty="0" err="1">
                <a:latin typeface="Century Gothic"/>
                <a:cs typeface="Century Gothic"/>
              </a:rPr>
              <a:t>Ondeh</a:t>
            </a:r>
            <a:r>
              <a:rPr lang="en-US" sz="8000" b="0" dirty="0">
                <a:latin typeface="Century Gothic"/>
                <a:cs typeface="Century Gothic"/>
              </a:rPr>
              <a:t>. </a:t>
            </a:r>
            <a:endParaRPr sz="8000" b="0" dirty="0">
              <a:latin typeface="Century Gothic"/>
              <a:cs typeface="Century Gothic"/>
            </a:endParaRPr>
          </a:p>
        </p:txBody>
      </p:sp>
      <p:pic>
        <p:nvPicPr>
          <p:cNvPr id="12" name="Children Cheering Yah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12903200"/>
            <a:ext cx="812800" cy="812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633832" y="4127079"/>
            <a:ext cx="9600940" cy="12785252"/>
          </a:xfrm>
          <a:prstGeom prst="rect">
            <a:avLst/>
          </a:prstGeom>
        </p:spPr>
      </p:pic>
      <p:grpSp>
        <p:nvGrpSpPr>
          <p:cNvPr id="2217" name="AutoShape 2">
            <a:hlinkClick r:id="rId11" action="ppaction://hlinksldjump"/>
          </p:cNvPr>
          <p:cNvGrpSpPr/>
          <p:nvPr/>
        </p:nvGrpSpPr>
        <p:grpSpPr>
          <a:xfrm>
            <a:off x="9953625" y="10026733"/>
            <a:ext cx="4475562" cy="1270001"/>
            <a:chOff x="0" y="0"/>
            <a:chExt cx="4475561" cy="1270000"/>
          </a:xfrm>
        </p:grpSpPr>
        <p:sp>
          <p:nvSpPr>
            <p:cNvPr id="2215" name="Rounded Rectangle">
              <a:hlinkClick r:id="rId12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6000">
                <a:latin typeface="Futura"/>
                <a:cs typeface="Futura"/>
              </a:endParaRPr>
            </a:p>
          </p:txBody>
        </p:sp>
        <p:sp>
          <p:nvSpPr>
            <p:cNvPr id="2216" name="Next">
              <a:hlinkClick r:id="rId12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Next</a:t>
              </a:r>
            </a:p>
          </p:txBody>
        </p:sp>
      </p:grpSp>
      <p:pic>
        <p:nvPicPr>
          <p:cNvPr id="22" name="Picture 1" descr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834" y="4681735"/>
            <a:ext cx="6580539" cy="48040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63 10 pcs of Ondeh Ondeh NEW NEW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67822" y="12285794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50943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utoShape 2">
            <a:hlinkClick r:id="rId5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7" name="Rounded Rectangle">
              <a:hlinkClick r:id="rId6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" name="Try Again">
              <a:hlinkClick r:id="rId6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5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utoShape 2">
            <a:hlinkClick r:id="rId5" action="ppaction://hlinksldjump"/>
          </p:cNvPr>
          <p:cNvGrpSpPr/>
          <p:nvPr/>
        </p:nvGrpSpPr>
        <p:grpSpPr>
          <a:xfrm>
            <a:off x="9469437" y="9567864"/>
            <a:ext cx="5445125" cy="1270001"/>
            <a:chOff x="0" y="0"/>
            <a:chExt cx="4475561" cy="1270000"/>
          </a:xfrm>
        </p:grpSpPr>
        <p:sp>
          <p:nvSpPr>
            <p:cNvPr id="7" name="Rounded Rectangle">
              <a:hlinkClick r:id="rId6" action="ppaction://hlinksldjump"/>
            </p:cNvPr>
            <p:cNvSpPr/>
            <p:nvPr/>
          </p:nvSpPr>
          <p:spPr>
            <a:xfrm>
              <a:off x="0" y="0"/>
              <a:ext cx="4475561" cy="1270000"/>
            </a:xfrm>
            <a:prstGeom prst="roundRect">
              <a:avLst>
                <a:gd name="adj" fmla="val 15000"/>
              </a:avLst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" name="Try Again">
              <a:hlinkClick r:id="rId7" action="ppaction://hlinksldjump"/>
            </p:cNvPr>
            <p:cNvSpPr txBox="1"/>
            <p:nvPr/>
          </p:nvSpPr>
          <p:spPr>
            <a:xfrm>
              <a:off x="55795" y="173336"/>
              <a:ext cx="4363970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914400">
                <a:defRPr sz="4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6000" b="1" dirty="0">
                  <a:latin typeface="Century Gothic"/>
                  <a:cs typeface="Century Gothic"/>
                </a:rPr>
                <a:t>Try Again</a:t>
              </a:r>
            </a:p>
          </p:txBody>
        </p:sp>
      </p:grpSp>
      <p:pic>
        <p:nvPicPr>
          <p:cNvPr id="5" name="Generic - Oops Please Try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71350" y="12293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863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1" name="Picture 9" descr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773664" y="510447"/>
            <a:ext cx="20196245" cy="891299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/>
          <p:cNvSpPr txBox="1"/>
          <p:nvPr/>
        </p:nvSpPr>
        <p:spPr>
          <a:xfrm>
            <a:off x="4586675" y="1195373"/>
            <a:ext cx="18570221" cy="5319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cs typeface="Century Gothic"/>
                <a:sym typeface="Helvetica Neue"/>
              </a:rPr>
              <a:t>Thank you</a:t>
            </a:r>
            <a:r>
              <a:rPr kumimoji="0" lang="en-US" sz="55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cs typeface="Century Gothic"/>
                <a:sym typeface="Helvetica Neue"/>
              </a:rPr>
              <a:t> for joining me at the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50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cs typeface="Century Gothic"/>
                <a:sym typeface="Helvetica Neue"/>
              </a:rPr>
              <a:t>Malay Heritage Centre</a:t>
            </a:r>
            <a:r>
              <a:rPr kumimoji="0" lang="en-US" sz="55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/>
                <a:cs typeface="Century Gothic"/>
                <a:sym typeface="Helvetica Neue"/>
              </a:rPr>
              <a:t>!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cs typeface="Century Gothic"/>
              <a:sym typeface="Helvetica Neue"/>
            </a:endParaRPr>
          </a:p>
          <a:p>
            <a:pPr defTabSz="914400">
              <a:defRPr sz="7200" b="0"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500" dirty="0">
                <a:latin typeface="Century Gothic"/>
                <a:cs typeface="Century Gothic"/>
              </a:rPr>
              <a:t>I have learned so much and </a:t>
            </a:r>
          </a:p>
          <a:p>
            <a:pPr defTabSz="914400">
              <a:defRPr sz="7200" b="0"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500" dirty="0">
                <a:latin typeface="Century Gothic"/>
                <a:cs typeface="Century Gothic"/>
              </a:rPr>
              <a:t>I hope that you have enjoyed yourself.   </a:t>
            </a:r>
          </a:p>
          <a:p>
            <a:pPr defTabSz="914400">
              <a:defRPr sz="7200" b="0"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 lang="en-US" sz="3200" dirty="0">
              <a:latin typeface="Century Gothic"/>
              <a:cs typeface="Century Gothic"/>
            </a:endParaRPr>
          </a:p>
          <a:p>
            <a:pPr defTabSz="914400">
              <a:defRPr sz="7200" b="0"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500" dirty="0">
                <a:latin typeface="Century Gothic"/>
                <a:cs typeface="Century Gothic"/>
              </a:rPr>
              <a:t>Let’s recap what we have learnt! </a:t>
            </a:r>
            <a:endParaRPr kumimoji="0" lang="en-US" sz="55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cs typeface="Century Gothic"/>
              <a:sym typeface="Helvetica Neue"/>
            </a:endParaRPr>
          </a:p>
        </p:txBody>
      </p:sp>
      <p:pic>
        <p:nvPicPr>
          <p:cNvPr id="2" name="233 Thank you for joninig 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71350" y="12274268"/>
            <a:ext cx="812800" cy="812800"/>
          </a:xfrm>
          <a:prstGeom prst="rect">
            <a:avLst/>
          </a:prstGeom>
        </p:spPr>
      </p:pic>
      <p:pic>
        <p:nvPicPr>
          <p:cNvPr id="13" name="New Butt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16" name="Picture 15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17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18" name="Picture 17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19" name="TextBox 3">
            <a:hlinkClick r:id="rId11" action="ppaction://hlinksldjump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6373" y="970877"/>
            <a:ext cx="8023214" cy="1132572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75472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57-575637_empty-picture-frame-transparent-picture-frame-cartoon-hd.png" descr="57-575637_empty-picture-frame-transparent-picture-frame-cartoon-hd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60016" y="4111957"/>
            <a:ext cx="11000468" cy="93680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3" h="21559" extrusionOk="0">
                <a:moveTo>
                  <a:pt x="10466" y="0"/>
                </a:moveTo>
                <a:cubicBezTo>
                  <a:pt x="10281" y="-5"/>
                  <a:pt x="10112" y="45"/>
                  <a:pt x="9959" y="149"/>
                </a:cubicBezTo>
                <a:cubicBezTo>
                  <a:pt x="9229" y="643"/>
                  <a:pt x="9402" y="600"/>
                  <a:pt x="8323" y="563"/>
                </a:cubicBezTo>
                <a:cubicBezTo>
                  <a:pt x="7397" y="532"/>
                  <a:pt x="7326" y="520"/>
                  <a:pt x="6843" y="321"/>
                </a:cubicBezTo>
                <a:cubicBezTo>
                  <a:pt x="6371" y="128"/>
                  <a:pt x="6285" y="112"/>
                  <a:pt x="5640" y="110"/>
                </a:cubicBezTo>
                <a:cubicBezTo>
                  <a:pt x="4891" y="106"/>
                  <a:pt x="4629" y="179"/>
                  <a:pt x="4209" y="506"/>
                </a:cubicBezTo>
                <a:lnTo>
                  <a:pt x="4007" y="663"/>
                </a:lnTo>
                <a:lnTo>
                  <a:pt x="3567" y="431"/>
                </a:lnTo>
                <a:cubicBezTo>
                  <a:pt x="2737" y="-6"/>
                  <a:pt x="2182" y="-4"/>
                  <a:pt x="1565" y="440"/>
                </a:cubicBezTo>
                <a:cubicBezTo>
                  <a:pt x="1116" y="763"/>
                  <a:pt x="612" y="1189"/>
                  <a:pt x="477" y="1357"/>
                </a:cubicBezTo>
                <a:cubicBezTo>
                  <a:pt x="249" y="1642"/>
                  <a:pt x="92" y="2110"/>
                  <a:pt x="66" y="2580"/>
                </a:cubicBezTo>
                <a:cubicBezTo>
                  <a:pt x="44" y="2976"/>
                  <a:pt x="57" y="3069"/>
                  <a:pt x="178" y="3339"/>
                </a:cubicBezTo>
                <a:cubicBezTo>
                  <a:pt x="358" y="3740"/>
                  <a:pt x="622" y="4628"/>
                  <a:pt x="691" y="5069"/>
                </a:cubicBezTo>
                <a:cubicBezTo>
                  <a:pt x="784" y="5653"/>
                  <a:pt x="801" y="6587"/>
                  <a:pt x="726" y="6965"/>
                </a:cubicBezTo>
                <a:cubicBezTo>
                  <a:pt x="688" y="7156"/>
                  <a:pt x="567" y="7597"/>
                  <a:pt x="456" y="7945"/>
                </a:cubicBezTo>
                <a:cubicBezTo>
                  <a:pt x="290" y="8467"/>
                  <a:pt x="253" y="8665"/>
                  <a:pt x="248" y="9083"/>
                </a:cubicBezTo>
                <a:cubicBezTo>
                  <a:pt x="243" y="9440"/>
                  <a:pt x="266" y="9647"/>
                  <a:pt x="328" y="9788"/>
                </a:cubicBezTo>
                <a:cubicBezTo>
                  <a:pt x="397" y="9947"/>
                  <a:pt x="407" y="10077"/>
                  <a:pt x="376" y="10420"/>
                </a:cubicBezTo>
                <a:cubicBezTo>
                  <a:pt x="346" y="10749"/>
                  <a:pt x="355" y="10897"/>
                  <a:pt x="414" y="11037"/>
                </a:cubicBezTo>
                <a:cubicBezTo>
                  <a:pt x="484" y="11201"/>
                  <a:pt x="483" y="11245"/>
                  <a:pt x="400" y="11448"/>
                </a:cubicBezTo>
                <a:cubicBezTo>
                  <a:pt x="220" y="11893"/>
                  <a:pt x="153" y="12253"/>
                  <a:pt x="124" y="12938"/>
                </a:cubicBezTo>
                <a:cubicBezTo>
                  <a:pt x="93" y="13686"/>
                  <a:pt x="113" y="13861"/>
                  <a:pt x="368" y="15024"/>
                </a:cubicBezTo>
                <a:cubicBezTo>
                  <a:pt x="516" y="15698"/>
                  <a:pt x="534" y="15882"/>
                  <a:pt x="534" y="16668"/>
                </a:cubicBezTo>
                <a:cubicBezTo>
                  <a:pt x="534" y="17599"/>
                  <a:pt x="468" y="18269"/>
                  <a:pt x="352" y="18533"/>
                </a:cubicBezTo>
                <a:cubicBezTo>
                  <a:pt x="10" y="19312"/>
                  <a:pt x="0" y="19345"/>
                  <a:pt x="0" y="19738"/>
                </a:cubicBezTo>
                <a:cubicBezTo>
                  <a:pt x="0" y="20043"/>
                  <a:pt x="30" y="20194"/>
                  <a:pt x="130" y="20396"/>
                </a:cubicBezTo>
                <a:cubicBezTo>
                  <a:pt x="317" y="20773"/>
                  <a:pt x="805" y="21158"/>
                  <a:pt x="1220" y="21254"/>
                </a:cubicBezTo>
                <a:cubicBezTo>
                  <a:pt x="1681" y="21361"/>
                  <a:pt x="2401" y="21300"/>
                  <a:pt x="2818" y="21119"/>
                </a:cubicBezTo>
                <a:lnTo>
                  <a:pt x="3150" y="20975"/>
                </a:lnTo>
                <a:lnTo>
                  <a:pt x="3433" y="21144"/>
                </a:lnTo>
                <a:cubicBezTo>
                  <a:pt x="4061" y="21517"/>
                  <a:pt x="5244" y="21513"/>
                  <a:pt x="5970" y="21134"/>
                </a:cubicBezTo>
                <a:cubicBezTo>
                  <a:pt x="6442" y="20889"/>
                  <a:pt x="6714" y="20880"/>
                  <a:pt x="8211" y="21062"/>
                </a:cubicBezTo>
                <a:cubicBezTo>
                  <a:pt x="9265" y="21190"/>
                  <a:pt x="9589" y="21253"/>
                  <a:pt x="9870" y="21382"/>
                </a:cubicBezTo>
                <a:cubicBezTo>
                  <a:pt x="9955" y="21421"/>
                  <a:pt x="10133" y="21475"/>
                  <a:pt x="10265" y="21503"/>
                </a:cubicBezTo>
                <a:cubicBezTo>
                  <a:pt x="10708" y="21594"/>
                  <a:pt x="10908" y="21569"/>
                  <a:pt x="11458" y="21351"/>
                </a:cubicBezTo>
                <a:cubicBezTo>
                  <a:pt x="12169" y="21070"/>
                  <a:pt x="13048" y="20871"/>
                  <a:pt x="13584" y="20871"/>
                </a:cubicBezTo>
                <a:cubicBezTo>
                  <a:pt x="13932" y="20871"/>
                  <a:pt x="14059" y="20900"/>
                  <a:pt x="14271" y="21028"/>
                </a:cubicBezTo>
                <a:cubicBezTo>
                  <a:pt x="14660" y="21261"/>
                  <a:pt x="15359" y="21455"/>
                  <a:pt x="15794" y="21451"/>
                </a:cubicBezTo>
                <a:cubicBezTo>
                  <a:pt x="16164" y="21448"/>
                  <a:pt x="16583" y="21332"/>
                  <a:pt x="17142" y="21078"/>
                </a:cubicBezTo>
                <a:lnTo>
                  <a:pt x="17417" y="20953"/>
                </a:lnTo>
                <a:lnTo>
                  <a:pt x="17761" y="21150"/>
                </a:lnTo>
                <a:cubicBezTo>
                  <a:pt x="18243" y="21427"/>
                  <a:pt x="18753" y="21563"/>
                  <a:pt x="19199" y="21558"/>
                </a:cubicBezTo>
                <a:cubicBezTo>
                  <a:pt x="19645" y="21554"/>
                  <a:pt x="20026" y="21409"/>
                  <a:pt x="20250" y="21125"/>
                </a:cubicBezTo>
                <a:cubicBezTo>
                  <a:pt x="20304" y="21056"/>
                  <a:pt x="20451" y="20936"/>
                  <a:pt x="20577" y="20857"/>
                </a:cubicBezTo>
                <a:cubicBezTo>
                  <a:pt x="20737" y="20756"/>
                  <a:pt x="20864" y="20602"/>
                  <a:pt x="21001" y="20340"/>
                </a:cubicBezTo>
                <a:cubicBezTo>
                  <a:pt x="21193" y="19974"/>
                  <a:pt x="21197" y="19953"/>
                  <a:pt x="21197" y="19325"/>
                </a:cubicBezTo>
                <a:cubicBezTo>
                  <a:pt x="21197" y="18729"/>
                  <a:pt x="21186" y="18656"/>
                  <a:pt x="21024" y="18277"/>
                </a:cubicBezTo>
                <a:cubicBezTo>
                  <a:pt x="20726" y="17574"/>
                  <a:pt x="20664" y="17178"/>
                  <a:pt x="20663" y="15973"/>
                </a:cubicBezTo>
                <a:cubicBezTo>
                  <a:pt x="20663" y="15002"/>
                  <a:pt x="20678" y="14828"/>
                  <a:pt x="20815" y="14171"/>
                </a:cubicBezTo>
                <a:cubicBezTo>
                  <a:pt x="20945" y="13555"/>
                  <a:pt x="20965" y="13347"/>
                  <a:pt x="20948" y="12808"/>
                </a:cubicBezTo>
                <a:cubicBezTo>
                  <a:pt x="20931" y="12248"/>
                  <a:pt x="20908" y="12122"/>
                  <a:pt x="20761" y="11772"/>
                </a:cubicBezTo>
                <a:cubicBezTo>
                  <a:pt x="20603" y="11393"/>
                  <a:pt x="20598" y="11362"/>
                  <a:pt x="20671" y="11155"/>
                </a:cubicBezTo>
                <a:cubicBezTo>
                  <a:pt x="20728" y="10994"/>
                  <a:pt x="20739" y="10804"/>
                  <a:pt x="20714" y="10421"/>
                </a:cubicBezTo>
                <a:cubicBezTo>
                  <a:pt x="20692" y="10094"/>
                  <a:pt x="20701" y="9838"/>
                  <a:pt x="20739" y="9723"/>
                </a:cubicBezTo>
                <a:cubicBezTo>
                  <a:pt x="20772" y="9624"/>
                  <a:pt x="20822" y="9346"/>
                  <a:pt x="20851" y="9107"/>
                </a:cubicBezTo>
                <a:cubicBezTo>
                  <a:pt x="20909" y="8620"/>
                  <a:pt x="20878" y="8303"/>
                  <a:pt x="20657" y="7123"/>
                </a:cubicBezTo>
                <a:cubicBezTo>
                  <a:pt x="20579" y="6706"/>
                  <a:pt x="20504" y="6247"/>
                  <a:pt x="20491" y="6104"/>
                </a:cubicBezTo>
                <a:cubicBezTo>
                  <a:pt x="20443" y="5595"/>
                  <a:pt x="20808" y="3902"/>
                  <a:pt x="21025" y="3624"/>
                </a:cubicBezTo>
                <a:cubicBezTo>
                  <a:pt x="21097" y="3532"/>
                  <a:pt x="21211" y="3338"/>
                  <a:pt x="21278" y="3194"/>
                </a:cubicBezTo>
                <a:cubicBezTo>
                  <a:pt x="21600" y="2497"/>
                  <a:pt x="21155" y="1402"/>
                  <a:pt x="20325" y="849"/>
                </a:cubicBezTo>
                <a:cubicBezTo>
                  <a:pt x="19982" y="621"/>
                  <a:pt x="19948" y="612"/>
                  <a:pt x="19460" y="613"/>
                </a:cubicBezTo>
                <a:cubicBezTo>
                  <a:pt x="19077" y="613"/>
                  <a:pt x="18851" y="650"/>
                  <a:pt x="18540" y="763"/>
                </a:cubicBezTo>
                <a:cubicBezTo>
                  <a:pt x="18089" y="928"/>
                  <a:pt x="18128" y="934"/>
                  <a:pt x="17504" y="604"/>
                </a:cubicBezTo>
                <a:cubicBezTo>
                  <a:pt x="16894" y="280"/>
                  <a:pt x="16305" y="287"/>
                  <a:pt x="15130" y="628"/>
                </a:cubicBezTo>
                <a:cubicBezTo>
                  <a:pt x="14624" y="775"/>
                  <a:pt x="14460" y="791"/>
                  <a:pt x="13473" y="796"/>
                </a:cubicBezTo>
                <a:cubicBezTo>
                  <a:pt x="12281" y="802"/>
                  <a:pt x="11870" y="736"/>
                  <a:pt x="11545" y="488"/>
                </a:cubicBezTo>
                <a:cubicBezTo>
                  <a:pt x="11130" y="171"/>
                  <a:pt x="10775" y="9"/>
                  <a:pt x="1046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" name="Rectangle"/>
          <p:cNvSpPr/>
          <p:nvPr/>
        </p:nvSpPr>
        <p:spPr>
          <a:xfrm>
            <a:off x="8259674" y="5225291"/>
            <a:ext cx="8138883" cy="69991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" name="TextBox 8"/>
          <p:cNvSpPr txBox="1"/>
          <p:nvPr/>
        </p:nvSpPr>
        <p:spPr>
          <a:xfrm>
            <a:off x="8259674" y="11542116"/>
            <a:ext cx="8138883" cy="461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algn="l" defTabSz="914400">
              <a:defRPr sz="2200"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en-SG" sz="1800" dirty="0">
                <a:latin typeface="Century Gothic"/>
                <a:cs typeface="Century Gothic"/>
              </a:rPr>
              <a:t>Carved Wooden Coconut Grater | Malay Heritage Centre Collection</a:t>
            </a:r>
          </a:p>
        </p:txBody>
      </p:sp>
      <p:pic>
        <p:nvPicPr>
          <p:cNvPr id="14" name="New Butt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2" name="Coconut Grater NEW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90400" y="12274268"/>
            <a:ext cx="812800" cy="812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9674" y="5225291"/>
            <a:ext cx="8138883" cy="6064025"/>
          </a:xfrm>
          <a:prstGeom prst="rect">
            <a:avLst/>
          </a:prstGeom>
        </p:spPr>
      </p:pic>
      <p:pic>
        <p:nvPicPr>
          <p:cNvPr id="2278" name="Picture 9" descr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73557" y="392205"/>
            <a:ext cx="14368171" cy="5493878"/>
          </a:xfrm>
          <a:prstGeom prst="rect">
            <a:avLst/>
          </a:prstGeom>
          <a:ln w="12700">
            <a:miter lim="400000"/>
          </a:ln>
        </p:spPr>
      </p:pic>
      <p:sp>
        <p:nvSpPr>
          <p:cNvPr id="2279" name="Rectangle 11"/>
          <p:cNvSpPr txBox="1"/>
          <p:nvPr/>
        </p:nvSpPr>
        <p:spPr>
          <a:xfrm>
            <a:off x="5221111" y="1912331"/>
            <a:ext cx="13191895" cy="1031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7200" b="0"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500" dirty="0">
                <a:latin typeface="Century Gothic"/>
                <a:cs typeface="Century Gothic"/>
              </a:rPr>
              <a:t>COCONUT GRATER</a:t>
            </a:r>
            <a:endParaRPr sz="5500" dirty="0">
              <a:latin typeface="Century Gothic"/>
              <a:cs typeface="Century Gothic"/>
            </a:endParaRPr>
          </a:p>
        </p:txBody>
      </p:sp>
      <p:pic>
        <p:nvPicPr>
          <p:cNvPr id="18" name="Picture 17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21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22" name="Picture 21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23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13" name="Picture 12"/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23261" y="1013191"/>
            <a:ext cx="7863840" cy="1133856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75472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8" name="Picture 9" descr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656969" y="262293"/>
            <a:ext cx="17070062" cy="6526985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Rectangle 41"/>
          <p:cNvSpPr/>
          <p:nvPr/>
        </p:nvSpPr>
        <p:spPr>
          <a:xfrm>
            <a:off x="15540306" y="7747067"/>
            <a:ext cx="4324023" cy="360018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462408" y="7802589"/>
            <a:ext cx="3618049" cy="34973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69445" y="7742595"/>
            <a:ext cx="3811210" cy="360465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506683" y="4457446"/>
            <a:ext cx="3664723" cy="285354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279" name="Rectangle 11"/>
          <p:cNvSpPr txBox="1"/>
          <p:nvPr/>
        </p:nvSpPr>
        <p:spPr>
          <a:xfrm>
            <a:off x="4348747" y="2154672"/>
            <a:ext cx="15686505" cy="1031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defTabSz="914400">
              <a:defRPr sz="60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5500" b="0" dirty="0">
                <a:solidFill>
                  <a:schemeClr val="tx1"/>
                </a:solidFill>
                <a:latin typeface="Century Gothic"/>
                <a:cs typeface="Century Gothic"/>
              </a:rPr>
              <a:t>Different foods that use coconut.</a:t>
            </a:r>
            <a:endParaRPr sz="5500" b="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grpSp>
        <p:nvGrpSpPr>
          <p:cNvPr id="20" name="Picture 9"/>
          <p:cNvGrpSpPr/>
          <p:nvPr/>
        </p:nvGrpSpPr>
        <p:grpSpPr>
          <a:xfrm>
            <a:off x="7109466" y="7586641"/>
            <a:ext cx="4168873" cy="4071960"/>
            <a:chOff x="0" y="0"/>
            <a:chExt cx="5032985" cy="4956531"/>
          </a:xfrm>
        </p:grpSpPr>
        <p:pic>
          <p:nvPicPr>
            <p:cNvPr id="21" name="Picture 9" descr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601186" cy="43977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" name="Picture 9" descr="Picture 9"/>
            <p:cNvPicPr>
              <a:picLocks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032986" cy="4956532"/>
            </a:xfrm>
            <a:prstGeom prst="rect">
              <a:avLst/>
            </a:prstGeom>
            <a:effectLst/>
          </p:spPr>
        </p:pic>
      </p:grpSp>
      <p:grpSp>
        <p:nvGrpSpPr>
          <p:cNvPr id="23" name="Picture 10"/>
          <p:cNvGrpSpPr/>
          <p:nvPr/>
        </p:nvGrpSpPr>
        <p:grpSpPr>
          <a:xfrm>
            <a:off x="11333767" y="7699749"/>
            <a:ext cx="3919606" cy="3928067"/>
            <a:chOff x="0" y="0"/>
            <a:chExt cx="4893925" cy="5020925"/>
          </a:xfrm>
        </p:grpSpPr>
        <p:pic>
          <p:nvPicPr>
            <p:cNvPr id="24" name="Picture 10" descr="Picture 1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4462126" cy="44621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" name="Picture 10" descr="Picture 10"/>
            <p:cNvPicPr>
              <a:picLocks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93926" cy="5020926"/>
            </a:xfrm>
            <a:prstGeom prst="rect">
              <a:avLst/>
            </a:prstGeom>
            <a:effectLst/>
          </p:spPr>
        </p:pic>
      </p:grpSp>
      <p:grpSp>
        <p:nvGrpSpPr>
          <p:cNvPr id="29" name="Picture 6"/>
          <p:cNvGrpSpPr/>
          <p:nvPr/>
        </p:nvGrpSpPr>
        <p:grpSpPr>
          <a:xfrm>
            <a:off x="7109467" y="4407238"/>
            <a:ext cx="4168874" cy="3115979"/>
            <a:chOff x="0" y="0"/>
            <a:chExt cx="5919056" cy="5185326"/>
          </a:xfrm>
        </p:grpSpPr>
        <p:pic>
          <p:nvPicPr>
            <p:cNvPr id="30" name="Picture 6" descr="Picture 6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487257" cy="46265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" name="Picture 6" descr="Picture 6"/>
            <p:cNvPicPr>
              <a:picLocks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19057" cy="5185327"/>
            </a:xfrm>
            <a:prstGeom prst="rect">
              <a:avLst/>
            </a:prstGeom>
            <a:effectLst/>
          </p:spPr>
        </p:pic>
      </p:grpSp>
      <p:grpSp>
        <p:nvGrpSpPr>
          <p:cNvPr id="32" name="Picture 6"/>
          <p:cNvGrpSpPr/>
          <p:nvPr/>
        </p:nvGrpSpPr>
        <p:grpSpPr>
          <a:xfrm>
            <a:off x="15377593" y="7701409"/>
            <a:ext cx="4649448" cy="3961664"/>
            <a:chOff x="0" y="0"/>
            <a:chExt cx="6169240" cy="5157515"/>
          </a:xfrm>
        </p:grpSpPr>
        <p:pic>
          <p:nvPicPr>
            <p:cNvPr id="33" name="Picture 6" descr="Picture 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737441" cy="459871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" name="Picture 6" descr="Picture 6"/>
            <p:cNvPicPr>
              <a:picLocks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169241" cy="5157516"/>
            </a:xfrm>
            <a:prstGeom prst="rect">
              <a:avLst/>
            </a:prstGeom>
            <a:effectLst/>
          </p:spPr>
        </p:pic>
      </p:grpSp>
      <p:grpSp>
        <p:nvGrpSpPr>
          <p:cNvPr id="35" name="Picture 11"/>
          <p:cNvGrpSpPr/>
          <p:nvPr/>
        </p:nvGrpSpPr>
        <p:grpSpPr>
          <a:xfrm>
            <a:off x="11380436" y="4368720"/>
            <a:ext cx="3917215" cy="3217921"/>
            <a:chOff x="-2" y="0"/>
            <a:chExt cx="6699058" cy="4892606"/>
          </a:xfrm>
        </p:grpSpPr>
        <p:pic>
          <p:nvPicPr>
            <p:cNvPr id="36" name="Picture 11" descr="Picture 1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6267256" cy="43338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" name="Picture 11" descr="Picture 11"/>
            <p:cNvPicPr>
              <a:picLocks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0"/>
              <a:ext cx="6699058" cy="4892606"/>
            </a:xfrm>
            <a:prstGeom prst="rect">
              <a:avLst/>
            </a:prstGeom>
            <a:effectLst/>
          </p:spPr>
        </p:pic>
      </p:grpSp>
      <p:grpSp>
        <p:nvGrpSpPr>
          <p:cNvPr id="38" name="Picture 8"/>
          <p:cNvGrpSpPr/>
          <p:nvPr/>
        </p:nvGrpSpPr>
        <p:grpSpPr>
          <a:xfrm>
            <a:off x="15377593" y="4394200"/>
            <a:ext cx="4637607" cy="3217921"/>
            <a:chOff x="0" y="0"/>
            <a:chExt cx="6064741" cy="5066589"/>
          </a:xfrm>
        </p:grpSpPr>
        <p:pic>
          <p:nvPicPr>
            <p:cNvPr id="39" name="Picture 8" descr="Picture 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5632942" cy="45077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" name="Picture 8" descr="Picture 8"/>
            <p:cNvPicPr>
              <a:picLocks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64742" cy="5066590"/>
            </a:xfrm>
            <a:prstGeom prst="rect">
              <a:avLst/>
            </a:prstGeom>
            <a:effectLst/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5326" y="1138840"/>
            <a:ext cx="7844589" cy="10939845"/>
          </a:xfrm>
          <a:prstGeom prst="rect">
            <a:avLst/>
          </a:prstGeom>
        </p:spPr>
      </p:pic>
      <p:pic>
        <p:nvPicPr>
          <p:cNvPr id="5" name="238 Different foods new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822766" y="12274268"/>
            <a:ext cx="812800" cy="812800"/>
          </a:xfrm>
          <a:prstGeom prst="rect">
            <a:avLst/>
          </a:prstGeom>
        </p:spPr>
      </p:pic>
      <p:pic>
        <p:nvPicPr>
          <p:cNvPr id="43" name="New Butt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48" name="Picture 47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49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50" name="Picture 49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51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298939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75472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ew Butt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90400" y="10865555"/>
            <a:ext cx="812800" cy="812800"/>
          </a:xfrm>
          <a:prstGeom prst="rect">
            <a:avLst/>
          </a:prstGeom>
        </p:spPr>
      </p:pic>
      <p:pic>
        <p:nvPicPr>
          <p:cNvPr id="14" name="Picture 1" descr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2220" y="225796"/>
            <a:ext cx="20769837" cy="1091395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angle 6"/>
          <p:cNvSpPr txBox="1"/>
          <p:nvPr/>
        </p:nvSpPr>
        <p:spPr>
          <a:xfrm>
            <a:off x="705556" y="852535"/>
            <a:ext cx="18852446" cy="7094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500" b="0">
                <a:effectLst>
                  <a:outerShdw blurRad="50800" dist="38100" dir="2700000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500" dirty="0">
                <a:solidFill>
                  <a:schemeClr val="tx1"/>
                </a:solidFill>
                <a:latin typeface="Century Gothic"/>
                <a:cs typeface="Century Gothic"/>
              </a:rPr>
              <a:t>I hope that you can visit the </a:t>
            </a:r>
          </a:p>
          <a:p>
            <a:r>
              <a:rPr lang="en-US" sz="5500" dirty="0">
                <a:solidFill>
                  <a:schemeClr val="tx1"/>
                </a:solidFill>
                <a:latin typeface="Century Gothic"/>
                <a:cs typeface="Century Gothic"/>
              </a:rPr>
              <a:t>Malay Heritage Centre to learn more about the rich heritage and culture of the Singapore Malay community. </a:t>
            </a:r>
          </a:p>
          <a:p>
            <a:endParaRPr lang="en-US" sz="32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r>
              <a:rPr lang="en-US" sz="5500" dirty="0">
                <a:solidFill>
                  <a:schemeClr val="tx1"/>
                </a:solidFill>
                <a:latin typeface="Century Gothic"/>
                <a:cs typeface="Century Gothic"/>
              </a:rPr>
              <a:t>Join me at my next exciting adventure </a:t>
            </a:r>
            <a:r>
              <a:rPr lang="en-US" sz="5500" dirty="0" smtClean="0">
                <a:solidFill>
                  <a:schemeClr val="tx1"/>
                </a:solidFill>
                <a:latin typeface="Century Gothic"/>
                <a:cs typeface="Century Gothic"/>
              </a:rPr>
              <a:t>at </a:t>
            </a:r>
            <a:r>
              <a:rPr lang="en-US" sz="5500" dirty="0">
                <a:solidFill>
                  <a:schemeClr val="tx1"/>
                </a:solidFill>
                <a:latin typeface="Century Gothic"/>
                <a:cs typeface="Century Gothic"/>
              </a:rPr>
              <a:t>the </a:t>
            </a:r>
          </a:p>
          <a:p>
            <a:r>
              <a:rPr lang="en-US" sz="5500" b="1" dirty="0">
                <a:solidFill>
                  <a:schemeClr val="tx1"/>
                </a:solidFill>
                <a:latin typeface="Century Gothic"/>
                <a:cs typeface="Century Gothic"/>
              </a:rPr>
              <a:t>Sun </a:t>
            </a:r>
            <a:r>
              <a:rPr lang="en-US" sz="5500" b="1" dirty="0" err="1">
                <a:solidFill>
                  <a:schemeClr val="tx1"/>
                </a:solidFill>
                <a:latin typeface="Century Gothic"/>
                <a:cs typeface="Century Gothic"/>
              </a:rPr>
              <a:t>Yat</a:t>
            </a:r>
            <a:r>
              <a:rPr lang="en-US" sz="5500" b="1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sz="5500" b="1" dirty="0" err="1">
                <a:solidFill>
                  <a:schemeClr val="tx1"/>
                </a:solidFill>
                <a:latin typeface="Century Gothic"/>
                <a:cs typeface="Century Gothic"/>
              </a:rPr>
              <a:t>Sen</a:t>
            </a:r>
            <a:r>
              <a:rPr lang="en-US" sz="5500" b="1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sz="5500" b="1" dirty="0" err="1">
                <a:solidFill>
                  <a:schemeClr val="tx1"/>
                </a:solidFill>
                <a:latin typeface="Century Gothic"/>
                <a:cs typeface="Century Gothic"/>
              </a:rPr>
              <a:t>Nanyang</a:t>
            </a:r>
            <a:r>
              <a:rPr lang="en-US" sz="5500" b="1" dirty="0">
                <a:solidFill>
                  <a:schemeClr val="tx1"/>
                </a:solidFill>
                <a:latin typeface="Century Gothic"/>
                <a:cs typeface="Century Gothic"/>
              </a:rPr>
              <a:t> Memorial Hall</a:t>
            </a:r>
            <a:r>
              <a:rPr lang="en-US" sz="5500" dirty="0">
                <a:solidFill>
                  <a:schemeClr val="tx1"/>
                </a:solidFill>
                <a:latin typeface="Century Gothic"/>
                <a:cs typeface="Century Gothic"/>
              </a:rPr>
              <a:t>.  </a:t>
            </a:r>
          </a:p>
          <a:p>
            <a:endParaRPr lang="en-US" sz="3200" b="1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r>
              <a:rPr lang="en-US" sz="5500" dirty="0">
                <a:solidFill>
                  <a:schemeClr val="tx1"/>
                </a:solidFill>
                <a:latin typeface="Century Gothic"/>
                <a:cs typeface="Century Gothic"/>
              </a:rPr>
              <a:t>See you soon!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12626" y="2301337"/>
            <a:ext cx="6814006" cy="9633594"/>
          </a:xfrm>
          <a:prstGeom prst="rect">
            <a:avLst/>
          </a:prstGeom>
        </p:spPr>
      </p:pic>
      <p:pic>
        <p:nvPicPr>
          <p:cNvPr id="16" name="Picture 15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9793">
            <a:off x="20247248" y="11298801"/>
            <a:ext cx="3292628" cy="3177301"/>
          </a:xfrm>
          <a:prstGeom prst="rect">
            <a:avLst/>
          </a:prstGeom>
        </p:spPr>
      </p:pic>
      <p:sp>
        <p:nvSpPr>
          <p:cNvPr id="17" name="TextBox 3">
            <a:hlinkClick r:id="" action="ppaction://hlinkshowjump?jump=nextslide"/>
          </p:cNvPr>
          <p:cNvSpPr txBox="1"/>
          <p:nvPr/>
        </p:nvSpPr>
        <p:spPr>
          <a:xfrm>
            <a:off x="20512503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NEXT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18" name="Picture 17" descr="pencil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20207" flipH="1">
            <a:off x="869871" y="11298801"/>
            <a:ext cx="3292628" cy="3177301"/>
          </a:xfrm>
          <a:prstGeom prst="rect">
            <a:avLst/>
          </a:prstGeom>
        </p:spPr>
      </p:pic>
      <p:sp>
        <p:nvSpPr>
          <p:cNvPr id="19" name="TextBox 3">
            <a:hlinkClick r:id="" action="ppaction://hlinkshowjump?jump=previousslide"/>
          </p:cNvPr>
          <p:cNvSpPr txBox="1"/>
          <p:nvPr/>
        </p:nvSpPr>
        <p:spPr>
          <a:xfrm>
            <a:off x="917476" y="12387099"/>
            <a:ext cx="2917614" cy="974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914400">
              <a:defRPr sz="7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5000" dirty="0">
                <a:latin typeface="Century Gothic"/>
                <a:cs typeface="Century Gothic"/>
              </a:rPr>
              <a:t>BACK</a:t>
            </a:r>
            <a:endParaRPr sz="5000" dirty="0">
              <a:latin typeface="Century Gothic"/>
              <a:cs typeface="Century Gothic"/>
            </a:endParaRPr>
          </a:p>
        </p:txBody>
      </p:sp>
      <p:pic>
        <p:nvPicPr>
          <p:cNvPr id="3" name="99 Join Me FINAL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790400" y="12291247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7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75472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7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3363</TotalTime>
  <Words>1189</Words>
  <Application>Microsoft Macintosh PowerPoint</Application>
  <PresentationFormat>Custom</PresentationFormat>
  <Paragraphs>336</Paragraphs>
  <Slides>101</Slides>
  <Notes>83</Notes>
  <HiddenSlides>0</HiddenSlides>
  <MMClips>129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2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Jesse Chin</dc:creator>
  <cp:lastModifiedBy>9V Admin</cp:lastModifiedBy>
  <cp:revision>446</cp:revision>
  <dcterms:modified xsi:type="dcterms:W3CDTF">2020-05-13T02:56:56Z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13236898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  <property fmtid="{D5CDD505-2E9C-101B-9397-08002B2CF9AE}" pid="5" name="MSIP_Label_3f9331f7-95a2-472a-92bc-d73219eb516b_Enabled">
    <vt:lpwstr>True</vt:lpwstr>
  </property>
  <property fmtid="{D5CDD505-2E9C-101B-9397-08002B2CF9AE}" pid="6" name="MSIP_Label_3f9331f7-95a2-472a-92bc-d73219eb516b_SiteId">
    <vt:lpwstr>0b11c524-9a1c-4e1b-84cb-6336aefc2243</vt:lpwstr>
  </property>
  <property fmtid="{D5CDD505-2E9C-101B-9397-08002B2CF9AE}" pid="7" name="MSIP_Label_3f9331f7-95a2-472a-92bc-d73219eb516b_Owner">
    <vt:lpwstr>Joanne_CHEN@nhb.gov.sg</vt:lpwstr>
  </property>
  <property fmtid="{D5CDD505-2E9C-101B-9397-08002B2CF9AE}" pid="8" name="MSIP_Label_3f9331f7-95a2-472a-92bc-d73219eb516b_SetDate">
    <vt:lpwstr>2020-05-12T08:13:02.5180349Z</vt:lpwstr>
  </property>
  <property fmtid="{D5CDD505-2E9C-101B-9397-08002B2CF9AE}" pid="9" name="MSIP_Label_3f9331f7-95a2-472a-92bc-d73219eb516b_Name">
    <vt:lpwstr>CONFIDENTIAL</vt:lpwstr>
  </property>
  <property fmtid="{D5CDD505-2E9C-101B-9397-08002B2CF9AE}" pid="10" name="MSIP_Label_3f9331f7-95a2-472a-92bc-d73219eb516b_Application">
    <vt:lpwstr>Microsoft Azure Information Protection</vt:lpwstr>
  </property>
  <property fmtid="{D5CDD505-2E9C-101B-9397-08002B2CF9AE}" pid="11" name="MSIP_Label_3f9331f7-95a2-472a-92bc-d73219eb516b_ActionId">
    <vt:lpwstr>4ee8d631-c685-43f6-b62b-031d9c760b82</vt:lpwstr>
  </property>
  <property fmtid="{D5CDD505-2E9C-101B-9397-08002B2CF9AE}" pid="12" name="MSIP_Label_3f9331f7-95a2-472a-92bc-d73219eb516b_Extended_MSFT_Method">
    <vt:lpwstr>Automatic</vt:lpwstr>
  </property>
  <property fmtid="{D5CDD505-2E9C-101B-9397-08002B2CF9AE}" pid="13" name="MSIP_Label_4f288355-fb4c-44cd-b9ca-40cfc2aee5f8_Enabled">
    <vt:lpwstr>True</vt:lpwstr>
  </property>
  <property fmtid="{D5CDD505-2E9C-101B-9397-08002B2CF9AE}" pid="14" name="MSIP_Label_4f288355-fb4c-44cd-b9ca-40cfc2aee5f8_SiteId">
    <vt:lpwstr>0b11c524-9a1c-4e1b-84cb-6336aefc2243</vt:lpwstr>
  </property>
  <property fmtid="{D5CDD505-2E9C-101B-9397-08002B2CF9AE}" pid="15" name="MSIP_Label_4f288355-fb4c-44cd-b9ca-40cfc2aee5f8_Owner">
    <vt:lpwstr>Joanne_CHEN@nhb.gov.sg</vt:lpwstr>
  </property>
  <property fmtid="{D5CDD505-2E9C-101B-9397-08002B2CF9AE}" pid="16" name="MSIP_Label_4f288355-fb4c-44cd-b9ca-40cfc2aee5f8_SetDate">
    <vt:lpwstr>2020-05-12T08:13:02.5180349Z</vt:lpwstr>
  </property>
  <property fmtid="{D5CDD505-2E9C-101B-9397-08002B2CF9AE}" pid="17" name="MSIP_Label_4f288355-fb4c-44cd-b9ca-40cfc2aee5f8_Name">
    <vt:lpwstr>NON-SENSITIVE</vt:lpwstr>
  </property>
  <property fmtid="{D5CDD505-2E9C-101B-9397-08002B2CF9AE}" pid="18" name="MSIP_Label_4f288355-fb4c-44cd-b9ca-40cfc2aee5f8_Application">
    <vt:lpwstr>Microsoft Azure Information Protection</vt:lpwstr>
  </property>
  <property fmtid="{D5CDD505-2E9C-101B-9397-08002B2CF9AE}" pid="19" name="MSIP_Label_4f288355-fb4c-44cd-b9ca-40cfc2aee5f8_ActionId">
    <vt:lpwstr>4ee8d631-c685-43f6-b62b-031d9c760b82</vt:lpwstr>
  </property>
  <property fmtid="{D5CDD505-2E9C-101B-9397-08002B2CF9AE}" pid="20" name="MSIP_Label_4f288355-fb4c-44cd-b9ca-40cfc2aee5f8_Parent">
    <vt:lpwstr>3f9331f7-95a2-472a-92bc-d73219eb516b</vt:lpwstr>
  </property>
  <property fmtid="{D5CDD505-2E9C-101B-9397-08002B2CF9AE}" pid="21" name="MSIP_Label_4f288355-fb4c-44cd-b9ca-40cfc2aee5f8_Extended_MSFT_Method">
    <vt:lpwstr>Automatic</vt:lpwstr>
  </property>
  <property fmtid="{D5CDD505-2E9C-101B-9397-08002B2CF9AE}" pid="22" name="Sensitivity">
    <vt:lpwstr>CONFIDENTIAL NON-SENSITIVE</vt:lpwstr>
  </property>
</Properties>
</file>